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5"/>
    <p:sldMasterId id="2147484834" r:id="rId6"/>
    <p:sldMasterId id="2147484856" r:id="rId7"/>
    <p:sldMasterId id="2147484909" r:id="rId8"/>
    <p:sldMasterId id="2147484928" r:id="rId9"/>
  </p:sldMasterIdLst>
  <p:notesMasterIdLst>
    <p:notesMasterId r:id="rId24"/>
  </p:notesMasterIdLst>
  <p:handoutMasterIdLst>
    <p:handoutMasterId r:id="rId25"/>
  </p:handoutMasterIdLst>
  <p:sldIdLst>
    <p:sldId id="2704" r:id="rId10"/>
    <p:sldId id="258" r:id="rId11"/>
    <p:sldId id="259" r:id="rId12"/>
    <p:sldId id="260" r:id="rId13"/>
    <p:sldId id="2711" r:id="rId14"/>
    <p:sldId id="2714" r:id="rId15"/>
    <p:sldId id="2703" r:id="rId16"/>
    <p:sldId id="2706" r:id="rId17"/>
    <p:sldId id="2707" r:id="rId18"/>
    <p:sldId id="2708" r:id="rId19"/>
    <p:sldId id="2705" r:id="rId20"/>
    <p:sldId id="2710" r:id="rId21"/>
    <p:sldId id="2717" r:id="rId22"/>
    <p:sldId id="2718"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2704"/>
            <p14:sldId id="258"/>
            <p14:sldId id="259"/>
            <p14:sldId id="260"/>
            <p14:sldId id="2711"/>
            <p14:sldId id="2714"/>
            <p14:sldId id="2703"/>
            <p14:sldId id="2706"/>
            <p14:sldId id="2707"/>
            <p14:sldId id="2708"/>
            <p14:sldId id="2705"/>
            <p14:sldId id="2710"/>
            <p14:sldId id="2717"/>
            <p14:sldId id="27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ameer Bhangar" initials="SB" lastIdx="1" clrIdx="5">
    <p:extLst>
      <p:ext uri="{19B8F6BF-5375-455C-9EA6-DF929625EA0E}">
        <p15:presenceInfo xmlns:p15="http://schemas.microsoft.com/office/powerpoint/2012/main" userId="S::sameerb@microsoft.com::7dc1ecd6-d667-4e94-a4d1-bc28bda4a5e3" providerId="AD"/>
      </p:ext>
    </p:extLst>
  </p:cmAuthor>
  <p:cmAuthor id="6" name="G M" initials="GM" lastIdx="1" clrIdx="6">
    <p:extLst>
      <p:ext uri="{19B8F6BF-5375-455C-9EA6-DF929625EA0E}">
        <p15:presenceInfo xmlns:p15="http://schemas.microsoft.com/office/powerpoint/2012/main" userId="4bce23b6b4b334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3E84"/>
    <a:srgbClr val="FFFFFF"/>
    <a:srgbClr val="3C3C41"/>
    <a:srgbClr val="525252"/>
    <a:srgbClr val="D2D2D2"/>
    <a:srgbClr val="E6E6E6"/>
    <a:srgbClr val="30E5D0"/>
    <a:srgbClr val="000000"/>
    <a:srgbClr val="FEF00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5FB9F-FD94-44CE-8F8C-5D450E8633F8}" v="7" dt="2019-09-21T16:49:49.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2065" autoAdjust="0"/>
  </p:normalViewPr>
  <p:slideViewPr>
    <p:cSldViewPr snapToGrid="0">
      <p:cViewPr varScale="1">
        <p:scale>
          <a:sx n="91" d="100"/>
          <a:sy n="91" d="100"/>
        </p:scale>
        <p:origin x="44" y="64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86" d="100"/>
        <a:sy n="86"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t API Guy" userId="8f2d4318-73b0-4e48-9724-2eabff044448" providerId="ADAL" clId="{CF919622-F018-4854-9D77-E06EAD46E803}"/>
    <pc:docChg chg="undo custSel addSld delSld modSld sldOrd modSection">
      <pc:chgData name="That API Guy" userId="8f2d4318-73b0-4e48-9724-2eabff044448" providerId="ADAL" clId="{CF919622-F018-4854-9D77-E06EAD46E803}" dt="2019-09-21T16:49:49.879" v="44"/>
      <pc:docMkLst>
        <pc:docMk/>
      </pc:docMkLst>
      <pc:sldChg chg="modSp">
        <pc:chgData name="That API Guy" userId="8f2d4318-73b0-4e48-9724-2eabff044448" providerId="ADAL" clId="{CF919622-F018-4854-9D77-E06EAD46E803}" dt="2019-09-21T14:54:41.516" v="0" actId="14100"/>
        <pc:sldMkLst>
          <pc:docMk/>
          <pc:sldMk cId="3165516165" sldId="258"/>
        </pc:sldMkLst>
        <pc:picChg chg="mod">
          <ac:chgData name="That API Guy" userId="8f2d4318-73b0-4e48-9724-2eabff044448" providerId="ADAL" clId="{CF919622-F018-4854-9D77-E06EAD46E803}" dt="2019-09-21T14:54:41.516" v="0" actId="14100"/>
          <ac:picMkLst>
            <pc:docMk/>
            <pc:sldMk cId="3165516165" sldId="258"/>
            <ac:picMk id="13" creationId="{00000000-0000-0000-0000-000000000000}"/>
          </ac:picMkLst>
        </pc:picChg>
      </pc:sldChg>
      <pc:sldChg chg="addSp delSp add del modTransition setBg delDesignElem">
        <pc:chgData name="That API Guy" userId="8f2d4318-73b0-4e48-9724-2eabff044448" providerId="ADAL" clId="{CF919622-F018-4854-9D77-E06EAD46E803}" dt="2019-09-21T16:49:46.522" v="42"/>
        <pc:sldMkLst>
          <pc:docMk/>
          <pc:sldMk cId="704881014" sldId="2704"/>
        </pc:sldMkLst>
        <pc:spChg chg="add del">
          <ac:chgData name="That API Guy" userId="8f2d4318-73b0-4e48-9724-2eabff044448" providerId="ADAL" clId="{CF919622-F018-4854-9D77-E06EAD46E803}" dt="2019-09-21T16:49:46.522" v="42"/>
          <ac:spMkLst>
            <pc:docMk/>
            <pc:sldMk cId="704881014" sldId="2704"/>
            <ac:spMk id="41" creationId="{E535CCC9-9644-464E-B328-7E8BC49F7988}"/>
          </ac:spMkLst>
        </pc:spChg>
        <pc:spChg chg="add del">
          <ac:chgData name="That API Guy" userId="8f2d4318-73b0-4e48-9724-2eabff044448" providerId="ADAL" clId="{CF919622-F018-4854-9D77-E06EAD46E803}" dt="2019-09-21T16:49:46.522" v="42"/>
          <ac:spMkLst>
            <pc:docMk/>
            <pc:sldMk cId="704881014" sldId="2704"/>
            <ac:spMk id="42" creationId="{7A1EB241-0852-428A-8A50-67737CA93843}"/>
          </ac:spMkLst>
        </pc:spChg>
        <pc:spChg chg="add del">
          <ac:chgData name="That API Guy" userId="8f2d4318-73b0-4e48-9724-2eabff044448" providerId="ADAL" clId="{CF919622-F018-4854-9D77-E06EAD46E803}" dt="2019-09-21T16:49:46.522" v="42"/>
          <ac:spMkLst>
            <pc:docMk/>
            <pc:sldMk cId="704881014" sldId="2704"/>
            <ac:spMk id="43" creationId="{7A23EDC2-E1E5-4C5D-9C74-714516AF52DC}"/>
          </ac:spMkLst>
        </pc:spChg>
        <pc:spChg chg="add del">
          <ac:chgData name="That API Guy" userId="8f2d4318-73b0-4e48-9724-2eabff044448" providerId="ADAL" clId="{CF919622-F018-4854-9D77-E06EAD46E803}" dt="2019-09-21T16:49:46.522" v="42"/>
          <ac:spMkLst>
            <pc:docMk/>
            <pc:sldMk cId="704881014" sldId="2704"/>
            <ac:spMk id="44" creationId="{B2781548-0E4F-4401-A909-82EDF50DBED7}"/>
          </ac:spMkLst>
        </pc:spChg>
        <pc:spChg chg="add del">
          <ac:chgData name="That API Guy" userId="8f2d4318-73b0-4e48-9724-2eabff044448" providerId="ADAL" clId="{CF919622-F018-4854-9D77-E06EAD46E803}" dt="2019-09-21T16:49:46.522" v="42"/>
          <ac:spMkLst>
            <pc:docMk/>
            <pc:sldMk cId="704881014" sldId="2704"/>
            <ac:spMk id="45" creationId="{33030110-5A0B-4476-9070-A890E1987977}"/>
          </ac:spMkLst>
        </pc:spChg>
        <pc:spChg chg="add del">
          <ac:chgData name="That API Guy" userId="8f2d4318-73b0-4e48-9724-2eabff044448" providerId="ADAL" clId="{CF919622-F018-4854-9D77-E06EAD46E803}" dt="2019-09-21T16:49:46.522" v="42"/>
          <ac:spMkLst>
            <pc:docMk/>
            <pc:sldMk cId="704881014" sldId="2704"/>
            <ac:spMk id="46" creationId="{AEFA689D-3C54-45D4-B709-D50873B29EEA}"/>
          </ac:spMkLst>
        </pc:spChg>
        <pc:spChg chg="add del">
          <ac:chgData name="That API Guy" userId="8f2d4318-73b0-4e48-9724-2eabff044448" providerId="ADAL" clId="{CF919622-F018-4854-9D77-E06EAD46E803}" dt="2019-09-21T16:49:46.522" v="42"/>
          <ac:spMkLst>
            <pc:docMk/>
            <pc:sldMk cId="704881014" sldId="2704"/>
            <ac:spMk id="47" creationId="{F0230C37-3957-4D81-8465-ED349675BCE5}"/>
          </ac:spMkLst>
        </pc:spChg>
      </pc:sldChg>
      <pc:sldChg chg="add del ord">
        <pc:chgData name="That API Guy" userId="8f2d4318-73b0-4e48-9724-2eabff044448" providerId="ADAL" clId="{CF919622-F018-4854-9D77-E06EAD46E803}" dt="2019-09-21T16:49:49.879" v="44"/>
        <pc:sldMkLst>
          <pc:docMk/>
          <pc:sldMk cId="1627099584" sldId="2704"/>
        </pc:sldMkLst>
      </pc:sldChg>
      <pc:sldChg chg="modSp">
        <pc:chgData name="That API Guy" userId="8f2d4318-73b0-4e48-9724-2eabff044448" providerId="ADAL" clId="{CF919622-F018-4854-9D77-E06EAD46E803}" dt="2019-09-21T15:29:46.633" v="33" actId="6549"/>
        <pc:sldMkLst>
          <pc:docMk/>
          <pc:sldMk cId="390919331" sldId="2707"/>
        </pc:sldMkLst>
        <pc:graphicFrameChg chg="mod modGraphic">
          <ac:chgData name="That API Guy" userId="8f2d4318-73b0-4e48-9724-2eabff044448" providerId="ADAL" clId="{CF919622-F018-4854-9D77-E06EAD46E803}" dt="2019-09-21T15:29:46.633" v="33" actId="6549"/>
          <ac:graphicFrameMkLst>
            <pc:docMk/>
            <pc:sldMk cId="390919331" sldId="2707"/>
            <ac:graphicFrameMk id="4" creationId="{AF798EC1-598A-4A88-82AE-71B0DCFCE39C}"/>
          </ac:graphicFrameMkLst>
        </pc:graphicFrameChg>
      </pc:sldChg>
      <pc:sldChg chg="modSp add del">
        <pc:chgData name="That API Guy" userId="8f2d4318-73b0-4e48-9724-2eabff044448" providerId="ADAL" clId="{CF919622-F018-4854-9D77-E06EAD46E803}" dt="2019-09-21T15:30:23.350" v="37"/>
        <pc:sldMkLst>
          <pc:docMk/>
          <pc:sldMk cId="467716243" sldId="2718"/>
        </pc:sldMkLst>
        <pc:spChg chg="mod">
          <ac:chgData name="That API Guy" userId="8f2d4318-73b0-4e48-9724-2eabff044448" providerId="ADAL" clId="{CF919622-F018-4854-9D77-E06EAD46E803}" dt="2019-09-21T15:30:23.350" v="37"/>
          <ac:spMkLst>
            <pc:docMk/>
            <pc:sldMk cId="467716243" sldId="2718"/>
            <ac:spMk id="3" creationId="{00000000-0000-0000-0000-000000000000}"/>
          </ac:spMkLst>
        </pc:spChg>
      </pc:sldChg>
      <pc:sldChg chg="add">
        <pc:chgData name="That API Guy" userId="8f2d4318-73b0-4e48-9724-2eabff044448" providerId="ADAL" clId="{CF919622-F018-4854-9D77-E06EAD46E803}" dt="2019-09-21T15:30:23.375" v="38"/>
        <pc:sldMkLst>
          <pc:docMk/>
          <pc:sldMk cId="2898335992" sldId="271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16T18:42:26.461" idx="1">
    <p:pos x="10" y="10"/>
    <p:text>Looks great to me Sandy!</p:text>
    <p:extLst mod="1">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7A3A3-9B40-499E-BB8A-6648063CEEE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A57FDD3-B204-4C8D-A6DE-128A9AEC28B8}">
      <dgm:prSet/>
      <dgm:spPr/>
      <dgm:t>
        <a:bodyPr/>
        <a:lstStyle/>
        <a:p>
          <a:r>
            <a:rPr lang="en-US" dirty="0"/>
            <a:t>Out of all voice assistants, do you use Siri the most?</a:t>
          </a:r>
        </a:p>
      </dgm:t>
    </dgm:pt>
    <dgm:pt modelId="{BC9ACA2E-C9CA-4B1C-8DBB-72ED56AD4D22}" type="parTrans" cxnId="{E9471F1C-08B6-4E77-95DE-A37120F5BB5C}">
      <dgm:prSet/>
      <dgm:spPr/>
      <dgm:t>
        <a:bodyPr/>
        <a:lstStyle/>
        <a:p>
          <a:endParaRPr lang="en-US"/>
        </a:p>
      </dgm:t>
    </dgm:pt>
    <dgm:pt modelId="{3F885A6F-180A-4124-AED4-412E5E1D312F}" type="sibTrans" cxnId="{E9471F1C-08B6-4E77-95DE-A37120F5BB5C}">
      <dgm:prSet/>
      <dgm:spPr/>
      <dgm:t>
        <a:bodyPr/>
        <a:lstStyle/>
        <a:p>
          <a:endParaRPr lang="en-US"/>
        </a:p>
      </dgm:t>
    </dgm:pt>
    <dgm:pt modelId="{FEEBDAA2-16FD-4E03-AE37-9919D19B950C}">
      <dgm:prSet/>
      <dgm:spPr/>
      <dgm:t>
        <a:bodyPr/>
        <a:lstStyle/>
        <a:p>
          <a:r>
            <a:rPr lang="en-US" dirty="0"/>
            <a:t>Out of all voice assistants, do you use Alexa the most?</a:t>
          </a:r>
        </a:p>
      </dgm:t>
    </dgm:pt>
    <dgm:pt modelId="{3B215723-9696-447C-8A50-231EB57CEAC1}" type="parTrans" cxnId="{F9941DB3-DEE9-4E09-AA41-20F5EEEBA1AF}">
      <dgm:prSet/>
      <dgm:spPr/>
      <dgm:t>
        <a:bodyPr/>
        <a:lstStyle/>
        <a:p>
          <a:endParaRPr lang="en-US"/>
        </a:p>
      </dgm:t>
    </dgm:pt>
    <dgm:pt modelId="{B63C67EB-AB76-4EC1-80E3-02D17625694F}" type="sibTrans" cxnId="{F9941DB3-DEE9-4E09-AA41-20F5EEEBA1AF}">
      <dgm:prSet/>
      <dgm:spPr/>
      <dgm:t>
        <a:bodyPr/>
        <a:lstStyle/>
        <a:p>
          <a:endParaRPr lang="en-US"/>
        </a:p>
      </dgm:t>
    </dgm:pt>
    <dgm:pt modelId="{60705CF5-B60C-43FE-9CEA-C8203017E4FA}">
      <dgm:prSet/>
      <dgm:spPr/>
      <dgm:t>
        <a:bodyPr/>
        <a:lstStyle/>
        <a:p>
          <a:r>
            <a:rPr lang="en-US" dirty="0"/>
            <a:t>Have you used Flow before?</a:t>
          </a:r>
        </a:p>
      </dgm:t>
    </dgm:pt>
    <dgm:pt modelId="{69DD2DEA-CA52-42B4-BCB4-D46D1E3AA1CB}" type="parTrans" cxnId="{0F114F30-A12C-4BE6-8026-C3A4365A262A}">
      <dgm:prSet/>
      <dgm:spPr/>
      <dgm:t>
        <a:bodyPr/>
        <a:lstStyle/>
        <a:p>
          <a:endParaRPr lang="en-US"/>
        </a:p>
      </dgm:t>
    </dgm:pt>
    <dgm:pt modelId="{CB1D0322-5D84-4BF2-A578-244D6482534C}" type="sibTrans" cxnId="{0F114F30-A12C-4BE6-8026-C3A4365A262A}">
      <dgm:prSet/>
      <dgm:spPr/>
      <dgm:t>
        <a:bodyPr/>
        <a:lstStyle/>
        <a:p>
          <a:endParaRPr lang="en-US"/>
        </a:p>
      </dgm:t>
    </dgm:pt>
    <dgm:pt modelId="{A48C026D-9DB8-4EDC-BDC0-2E0EECD9AA69}" type="pres">
      <dgm:prSet presAssocID="{ED97A3A3-9B40-499E-BB8A-6648063CEEEF}" presName="linear" presStyleCnt="0">
        <dgm:presLayoutVars>
          <dgm:animLvl val="lvl"/>
          <dgm:resizeHandles val="exact"/>
        </dgm:presLayoutVars>
      </dgm:prSet>
      <dgm:spPr/>
    </dgm:pt>
    <dgm:pt modelId="{EC0DCF6E-93B1-4C1B-ADC2-A31308E69AF4}" type="pres">
      <dgm:prSet presAssocID="{AA57FDD3-B204-4C8D-A6DE-128A9AEC28B8}" presName="parentText" presStyleLbl="node1" presStyleIdx="0" presStyleCnt="3">
        <dgm:presLayoutVars>
          <dgm:chMax val="0"/>
          <dgm:bulletEnabled val="1"/>
        </dgm:presLayoutVars>
      </dgm:prSet>
      <dgm:spPr/>
    </dgm:pt>
    <dgm:pt modelId="{DE8A02FA-9D86-45BD-B3D0-9428095A6D6E}" type="pres">
      <dgm:prSet presAssocID="{3F885A6F-180A-4124-AED4-412E5E1D312F}" presName="spacer" presStyleCnt="0"/>
      <dgm:spPr/>
    </dgm:pt>
    <dgm:pt modelId="{1D88B473-3373-4AB4-83EE-299D1D7116E9}" type="pres">
      <dgm:prSet presAssocID="{FEEBDAA2-16FD-4E03-AE37-9919D19B950C}" presName="parentText" presStyleLbl="node1" presStyleIdx="1" presStyleCnt="3">
        <dgm:presLayoutVars>
          <dgm:chMax val="0"/>
          <dgm:bulletEnabled val="1"/>
        </dgm:presLayoutVars>
      </dgm:prSet>
      <dgm:spPr/>
    </dgm:pt>
    <dgm:pt modelId="{B155D52D-21EB-4D3E-82D6-13D535C3753A}" type="pres">
      <dgm:prSet presAssocID="{B63C67EB-AB76-4EC1-80E3-02D17625694F}" presName="spacer" presStyleCnt="0"/>
      <dgm:spPr/>
    </dgm:pt>
    <dgm:pt modelId="{F973B0D7-BADE-4E0D-900B-2EE187C1C872}" type="pres">
      <dgm:prSet presAssocID="{60705CF5-B60C-43FE-9CEA-C8203017E4FA}" presName="parentText" presStyleLbl="node1" presStyleIdx="2" presStyleCnt="3">
        <dgm:presLayoutVars>
          <dgm:chMax val="0"/>
          <dgm:bulletEnabled val="1"/>
        </dgm:presLayoutVars>
      </dgm:prSet>
      <dgm:spPr/>
    </dgm:pt>
  </dgm:ptLst>
  <dgm:cxnLst>
    <dgm:cxn modelId="{FA179605-1128-43F1-B96E-3ADC5F89CF18}" type="presOf" srcId="{ED97A3A3-9B40-499E-BB8A-6648063CEEEF}" destId="{A48C026D-9DB8-4EDC-BDC0-2E0EECD9AA69}" srcOrd="0" destOrd="0" presId="urn:microsoft.com/office/officeart/2005/8/layout/vList2"/>
    <dgm:cxn modelId="{E9471F1C-08B6-4E77-95DE-A37120F5BB5C}" srcId="{ED97A3A3-9B40-499E-BB8A-6648063CEEEF}" destId="{AA57FDD3-B204-4C8D-A6DE-128A9AEC28B8}" srcOrd="0" destOrd="0" parTransId="{BC9ACA2E-C9CA-4B1C-8DBB-72ED56AD4D22}" sibTransId="{3F885A6F-180A-4124-AED4-412E5E1D312F}"/>
    <dgm:cxn modelId="{BAA26F2A-827C-420C-8735-DBBC09DDEE5A}" type="presOf" srcId="{FEEBDAA2-16FD-4E03-AE37-9919D19B950C}" destId="{1D88B473-3373-4AB4-83EE-299D1D7116E9}" srcOrd="0" destOrd="0" presId="urn:microsoft.com/office/officeart/2005/8/layout/vList2"/>
    <dgm:cxn modelId="{0F114F30-A12C-4BE6-8026-C3A4365A262A}" srcId="{ED97A3A3-9B40-499E-BB8A-6648063CEEEF}" destId="{60705CF5-B60C-43FE-9CEA-C8203017E4FA}" srcOrd="2" destOrd="0" parTransId="{69DD2DEA-CA52-42B4-BCB4-D46D1E3AA1CB}" sibTransId="{CB1D0322-5D84-4BF2-A578-244D6482534C}"/>
    <dgm:cxn modelId="{EB46B461-A3A9-4809-9E8E-0F6F94B4CF6B}" type="presOf" srcId="{60705CF5-B60C-43FE-9CEA-C8203017E4FA}" destId="{F973B0D7-BADE-4E0D-900B-2EE187C1C872}" srcOrd="0" destOrd="0" presId="urn:microsoft.com/office/officeart/2005/8/layout/vList2"/>
    <dgm:cxn modelId="{F9941DB3-DEE9-4E09-AA41-20F5EEEBA1AF}" srcId="{ED97A3A3-9B40-499E-BB8A-6648063CEEEF}" destId="{FEEBDAA2-16FD-4E03-AE37-9919D19B950C}" srcOrd="1" destOrd="0" parTransId="{3B215723-9696-447C-8A50-231EB57CEAC1}" sibTransId="{B63C67EB-AB76-4EC1-80E3-02D17625694F}"/>
    <dgm:cxn modelId="{9A7934F1-9614-4A17-B12F-5B3726708F16}" type="presOf" srcId="{AA57FDD3-B204-4C8D-A6DE-128A9AEC28B8}" destId="{EC0DCF6E-93B1-4C1B-ADC2-A31308E69AF4}" srcOrd="0" destOrd="0" presId="urn:microsoft.com/office/officeart/2005/8/layout/vList2"/>
    <dgm:cxn modelId="{217D8D91-E6F3-4A66-9194-95987681B286}" type="presParOf" srcId="{A48C026D-9DB8-4EDC-BDC0-2E0EECD9AA69}" destId="{EC0DCF6E-93B1-4C1B-ADC2-A31308E69AF4}" srcOrd="0" destOrd="0" presId="urn:microsoft.com/office/officeart/2005/8/layout/vList2"/>
    <dgm:cxn modelId="{C2B23C84-821C-453B-955E-F52F5CB2E99D}" type="presParOf" srcId="{A48C026D-9DB8-4EDC-BDC0-2E0EECD9AA69}" destId="{DE8A02FA-9D86-45BD-B3D0-9428095A6D6E}" srcOrd="1" destOrd="0" presId="urn:microsoft.com/office/officeart/2005/8/layout/vList2"/>
    <dgm:cxn modelId="{A5D270A4-EA82-469E-A846-E29DE58AAB1B}" type="presParOf" srcId="{A48C026D-9DB8-4EDC-BDC0-2E0EECD9AA69}" destId="{1D88B473-3373-4AB4-83EE-299D1D7116E9}" srcOrd="2" destOrd="0" presId="urn:microsoft.com/office/officeart/2005/8/layout/vList2"/>
    <dgm:cxn modelId="{E2DF02FD-B175-44BA-AE79-89C9E8183834}" type="presParOf" srcId="{A48C026D-9DB8-4EDC-BDC0-2E0EECD9AA69}" destId="{B155D52D-21EB-4D3E-82D6-13D535C3753A}" srcOrd="3" destOrd="0" presId="urn:microsoft.com/office/officeart/2005/8/layout/vList2"/>
    <dgm:cxn modelId="{05026085-18E0-4F01-9FC8-5653CFFA8A05}" type="presParOf" srcId="{A48C026D-9DB8-4EDC-BDC0-2E0EECD9AA69}" destId="{F973B0D7-BADE-4E0D-900B-2EE187C1C87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F891B5A-5013-48F5-AEB2-1E78E10CCB3A}"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2C98FD81-7E4A-4A2E-A570-77CEB709B025}">
      <dgm:prSet/>
      <dgm:spPr/>
      <dgm:t>
        <a:bodyPr/>
        <a:lstStyle/>
        <a:p>
          <a:r>
            <a:rPr lang="en-US"/>
            <a:t>Set out of office automatic replies.</a:t>
          </a:r>
        </a:p>
      </dgm:t>
    </dgm:pt>
    <dgm:pt modelId="{8AAAD00C-284F-48C9-985A-F49BF4B456AE}" type="parTrans" cxnId="{71579E32-F351-44CB-8DF3-C4CA891B87E1}">
      <dgm:prSet/>
      <dgm:spPr/>
      <dgm:t>
        <a:bodyPr/>
        <a:lstStyle/>
        <a:p>
          <a:endParaRPr lang="en-US"/>
        </a:p>
      </dgm:t>
    </dgm:pt>
    <dgm:pt modelId="{49463784-C8C7-4FAA-B839-A975798E5D66}" type="sibTrans" cxnId="{71579E32-F351-44CB-8DF3-C4CA891B87E1}">
      <dgm:prSet phldrT="1" phldr="0"/>
      <dgm:spPr/>
      <dgm:t>
        <a:bodyPr/>
        <a:lstStyle/>
        <a:p>
          <a:r>
            <a:rPr lang="en-US"/>
            <a:t>1</a:t>
          </a:r>
        </a:p>
      </dgm:t>
    </dgm:pt>
    <dgm:pt modelId="{BED62B4F-0144-4435-8AF2-4DBB55E72C7C}">
      <dgm:prSet/>
      <dgm:spPr/>
      <dgm:t>
        <a:bodyPr/>
        <a:lstStyle/>
        <a:p>
          <a:r>
            <a:rPr lang="en-US"/>
            <a:t>Tweet a message / Follow a hashtag.</a:t>
          </a:r>
        </a:p>
      </dgm:t>
    </dgm:pt>
    <dgm:pt modelId="{30F47613-E3CF-41A9-9556-CD6FC1371857}" type="parTrans" cxnId="{B8F00AF1-1CE0-4676-B0E6-AA71FA5F3CBB}">
      <dgm:prSet/>
      <dgm:spPr/>
      <dgm:t>
        <a:bodyPr/>
        <a:lstStyle/>
        <a:p>
          <a:endParaRPr lang="en-US"/>
        </a:p>
      </dgm:t>
    </dgm:pt>
    <dgm:pt modelId="{E1088A56-CBA7-460A-8561-6EA40552377B}" type="sibTrans" cxnId="{B8F00AF1-1CE0-4676-B0E6-AA71FA5F3CBB}">
      <dgm:prSet phldrT="2" phldr="0"/>
      <dgm:spPr/>
      <dgm:t>
        <a:bodyPr/>
        <a:lstStyle/>
        <a:p>
          <a:r>
            <a:rPr lang="en-US"/>
            <a:t>2</a:t>
          </a:r>
        </a:p>
      </dgm:t>
    </dgm:pt>
    <dgm:pt modelId="{D3ECF53F-7212-4C4D-85CE-404E64523710}">
      <dgm:prSet/>
      <dgm:spPr/>
      <dgm:t>
        <a:bodyPr/>
        <a:lstStyle/>
        <a:p>
          <a:r>
            <a:rPr lang="en-US"/>
            <a:t>Upload a photo to SharePoint doc library.</a:t>
          </a:r>
        </a:p>
      </dgm:t>
    </dgm:pt>
    <dgm:pt modelId="{DFC71413-2C2F-4B77-88E2-B02060019155}" type="parTrans" cxnId="{6A9A9AA9-0686-4421-9DDC-ED0F62022DE1}">
      <dgm:prSet/>
      <dgm:spPr/>
      <dgm:t>
        <a:bodyPr/>
        <a:lstStyle/>
        <a:p>
          <a:endParaRPr lang="en-US"/>
        </a:p>
      </dgm:t>
    </dgm:pt>
    <dgm:pt modelId="{C504451E-AB8F-4AF4-A283-13256D07CFD5}" type="sibTrans" cxnId="{6A9A9AA9-0686-4421-9DDC-ED0F62022DE1}">
      <dgm:prSet phldrT="3" phldr="0"/>
      <dgm:spPr/>
      <dgm:t>
        <a:bodyPr/>
        <a:lstStyle/>
        <a:p>
          <a:r>
            <a:rPr lang="en-US"/>
            <a:t>3</a:t>
          </a:r>
        </a:p>
      </dgm:t>
    </dgm:pt>
    <dgm:pt modelId="{26D3C9F2-36C4-4E41-AE08-FA0EC474240B}">
      <dgm:prSet/>
      <dgm:spPr/>
      <dgm:t>
        <a:bodyPr/>
        <a:lstStyle/>
        <a:p>
          <a:r>
            <a:rPr lang="en-US"/>
            <a:t>List tasks due for today.</a:t>
          </a:r>
        </a:p>
      </dgm:t>
    </dgm:pt>
    <dgm:pt modelId="{DE8D6B4B-C40A-4393-89CE-4A0845F0BCA3}" type="parTrans" cxnId="{1F6EDF54-D2FA-4C68-9C2E-2910C0C1E694}">
      <dgm:prSet/>
      <dgm:spPr/>
      <dgm:t>
        <a:bodyPr/>
        <a:lstStyle/>
        <a:p>
          <a:endParaRPr lang="en-US"/>
        </a:p>
      </dgm:t>
    </dgm:pt>
    <dgm:pt modelId="{FD5F5E48-D76F-4C51-B3D3-8F8A86CA7B8B}" type="sibTrans" cxnId="{1F6EDF54-D2FA-4C68-9C2E-2910C0C1E694}">
      <dgm:prSet phldrT="4" phldr="0"/>
      <dgm:spPr/>
      <dgm:t>
        <a:bodyPr/>
        <a:lstStyle/>
        <a:p>
          <a:r>
            <a:rPr lang="en-US"/>
            <a:t>4</a:t>
          </a:r>
        </a:p>
      </dgm:t>
    </dgm:pt>
    <dgm:pt modelId="{CE9F17DA-7986-42B4-940C-162F3D3C4049}" type="pres">
      <dgm:prSet presAssocID="{0F891B5A-5013-48F5-AEB2-1E78E10CCB3A}" presName="Name0" presStyleCnt="0">
        <dgm:presLayoutVars>
          <dgm:animLvl val="lvl"/>
          <dgm:resizeHandles val="exact"/>
        </dgm:presLayoutVars>
      </dgm:prSet>
      <dgm:spPr/>
    </dgm:pt>
    <dgm:pt modelId="{8AE33AC1-1615-4306-8A6A-B192024E22B8}" type="pres">
      <dgm:prSet presAssocID="{2C98FD81-7E4A-4A2E-A570-77CEB709B025}" presName="compositeNode" presStyleCnt="0">
        <dgm:presLayoutVars>
          <dgm:bulletEnabled val="1"/>
        </dgm:presLayoutVars>
      </dgm:prSet>
      <dgm:spPr/>
    </dgm:pt>
    <dgm:pt modelId="{BC52144D-5A43-4946-A89B-2A0A54BB49BD}" type="pres">
      <dgm:prSet presAssocID="{2C98FD81-7E4A-4A2E-A570-77CEB709B025}" presName="bgRect" presStyleLbl="bgAccFollowNode1" presStyleIdx="0" presStyleCnt="4"/>
      <dgm:spPr/>
    </dgm:pt>
    <dgm:pt modelId="{76B3CFA3-A46D-4D26-A647-626B57BD95A1}" type="pres">
      <dgm:prSet presAssocID="{49463784-C8C7-4FAA-B839-A975798E5D66}" presName="sibTransNodeCircle" presStyleLbl="alignNode1" presStyleIdx="0" presStyleCnt="8">
        <dgm:presLayoutVars>
          <dgm:chMax val="0"/>
          <dgm:bulletEnabled/>
        </dgm:presLayoutVars>
      </dgm:prSet>
      <dgm:spPr/>
    </dgm:pt>
    <dgm:pt modelId="{FDF122D9-4CB8-4C09-B366-F358FE9D1596}" type="pres">
      <dgm:prSet presAssocID="{2C98FD81-7E4A-4A2E-A570-77CEB709B025}" presName="bottomLine" presStyleLbl="alignNode1" presStyleIdx="1" presStyleCnt="8">
        <dgm:presLayoutVars/>
      </dgm:prSet>
      <dgm:spPr/>
    </dgm:pt>
    <dgm:pt modelId="{467280C0-209F-45A4-B376-F2736515F15C}" type="pres">
      <dgm:prSet presAssocID="{2C98FD81-7E4A-4A2E-A570-77CEB709B025}" presName="nodeText" presStyleLbl="bgAccFollowNode1" presStyleIdx="0" presStyleCnt="4">
        <dgm:presLayoutVars>
          <dgm:bulletEnabled val="1"/>
        </dgm:presLayoutVars>
      </dgm:prSet>
      <dgm:spPr/>
    </dgm:pt>
    <dgm:pt modelId="{586A2699-2F9D-4D20-8706-3D6878173361}" type="pres">
      <dgm:prSet presAssocID="{49463784-C8C7-4FAA-B839-A975798E5D66}" presName="sibTrans" presStyleCnt="0"/>
      <dgm:spPr/>
    </dgm:pt>
    <dgm:pt modelId="{9E1E53BB-404E-415A-A85C-AF332B8BACE4}" type="pres">
      <dgm:prSet presAssocID="{BED62B4F-0144-4435-8AF2-4DBB55E72C7C}" presName="compositeNode" presStyleCnt="0">
        <dgm:presLayoutVars>
          <dgm:bulletEnabled val="1"/>
        </dgm:presLayoutVars>
      </dgm:prSet>
      <dgm:spPr/>
    </dgm:pt>
    <dgm:pt modelId="{AF621724-7B0E-4234-866A-0392A8EFCCF3}" type="pres">
      <dgm:prSet presAssocID="{BED62B4F-0144-4435-8AF2-4DBB55E72C7C}" presName="bgRect" presStyleLbl="bgAccFollowNode1" presStyleIdx="1" presStyleCnt="4"/>
      <dgm:spPr/>
    </dgm:pt>
    <dgm:pt modelId="{124D311F-D115-4515-A2FF-39C6CC4555F3}" type="pres">
      <dgm:prSet presAssocID="{E1088A56-CBA7-460A-8561-6EA40552377B}" presName="sibTransNodeCircle" presStyleLbl="alignNode1" presStyleIdx="2" presStyleCnt="8">
        <dgm:presLayoutVars>
          <dgm:chMax val="0"/>
          <dgm:bulletEnabled/>
        </dgm:presLayoutVars>
      </dgm:prSet>
      <dgm:spPr/>
    </dgm:pt>
    <dgm:pt modelId="{58C0FB93-22DC-4476-AF2C-A014581D29CD}" type="pres">
      <dgm:prSet presAssocID="{BED62B4F-0144-4435-8AF2-4DBB55E72C7C}" presName="bottomLine" presStyleLbl="alignNode1" presStyleIdx="3" presStyleCnt="8">
        <dgm:presLayoutVars/>
      </dgm:prSet>
      <dgm:spPr/>
    </dgm:pt>
    <dgm:pt modelId="{0A0D41FC-E1D7-4D6C-91A5-7271145583B4}" type="pres">
      <dgm:prSet presAssocID="{BED62B4F-0144-4435-8AF2-4DBB55E72C7C}" presName="nodeText" presStyleLbl="bgAccFollowNode1" presStyleIdx="1" presStyleCnt="4">
        <dgm:presLayoutVars>
          <dgm:bulletEnabled val="1"/>
        </dgm:presLayoutVars>
      </dgm:prSet>
      <dgm:spPr/>
    </dgm:pt>
    <dgm:pt modelId="{85BEF52D-97FD-4879-B179-0C61C25EE944}" type="pres">
      <dgm:prSet presAssocID="{E1088A56-CBA7-460A-8561-6EA40552377B}" presName="sibTrans" presStyleCnt="0"/>
      <dgm:spPr/>
    </dgm:pt>
    <dgm:pt modelId="{3D08FF46-883B-4BDC-98EE-85DE151C5C32}" type="pres">
      <dgm:prSet presAssocID="{D3ECF53F-7212-4C4D-85CE-404E64523710}" presName="compositeNode" presStyleCnt="0">
        <dgm:presLayoutVars>
          <dgm:bulletEnabled val="1"/>
        </dgm:presLayoutVars>
      </dgm:prSet>
      <dgm:spPr/>
    </dgm:pt>
    <dgm:pt modelId="{904EEA8D-DB9D-46E9-94AF-6EFF224F4DC7}" type="pres">
      <dgm:prSet presAssocID="{D3ECF53F-7212-4C4D-85CE-404E64523710}" presName="bgRect" presStyleLbl="bgAccFollowNode1" presStyleIdx="2" presStyleCnt="4"/>
      <dgm:spPr/>
    </dgm:pt>
    <dgm:pt modelId="{D50AB9C2-314C-461E-BE9C-08A7B50FE3CB}" type="pres">
      <dgm:prSet presAssocID="{C504451E-AB8F-4AF4-A283-13256D07CFD5}" presName="sibTransNodeCircle" presStyleLbl="alignNode1" presStyleIdx="4" presStyleCnt="8">
        <dgm:presLayoutVars>
          <dgm:chMax val="0"/>
          <dgm:bulletEnabled/>
        </dgm:presLayoutVars>
      </dgm:prSet>
      <dgm:spPr/>
    </dgm:pt>
    <dgm:pt modelId="{9462C999-C5DA-420D-802C-3732072C026F}" type="pres">
      <dgm:prSet presAssocID="{D3ECF53F-7212-4C4D-85CE-404E64523710}" presName="bottomLine" presStyleLbl="alignNode1" presStyleIdx="5" presStyleCnt="8">
        <dgm:presLayoutVars/>
      </dgm:prSet>
      <dgm:spPr/>
    </dgm:pt>
    <dgm:pt modelId="{DD8E8563-ACC5-4FA8-B479-5D0CB7B0DC06}" type="pres">
      <dgm:prSet presAssocID="{D3ECF53F-7212-4C4D-85CE-404E64523710}" presName="nodeText" presStyleLbl="bgAccFollowNode1" presStyleIdx="2" presStyleCnt="4">
        <dgm:presLayoutVars>
          <dgm:bulletEnabled val="1"/>
        </dgm:presLayoutVars>
      </dgm:prSet>
      <dgm:spPr/>
    </dgm:pt>
    <dgm:pt modelId="{288B538E-1CC3-470D-ADB5-FD5C900EDCA8}" type="pres">
      <dgm:prSet presAssocID="{C504451E-AB8F-4AF4-A283-13256D07CFD5}" presName="sibTrans" presStyleCnt="0"/>
      <dgm:spPr/>
    </dgm:pt>
    <dgm:pt modelId="{C96552B5-4A74-46B2-9C75-3FCC5E8A19DF}" type="pres">
      <dgm:prSet presAssocID="{26D3C9F2-36C4-4E41-AE08-FA0EC474240B}" presName="compositeNode" presStyleCnt="0">
        <dgm:presLayoutVars>
          <dgm:bulletEnabled val="1"/>
        </dgm:presLayoutVars>
      </dgm:prSet>
      <dgm:spPr/>
    </dgm:pt>
    <dgm:pt modelId="{50EC4E52-15BA-404C-85A7-5C808922DD94}" type="pres">
      <dgm:prSet presAssocID="{26D3C9F2-36C4-4E41-AE08-FA0EC474240B}" presName="bgRect" presStyleLbl="bgAccFollowNode1" presStyleIdx="3" presStyleCnt="4"/>
      <dgm:spPr/>
    </dgm:pt>
    <dgm:pt modelId="{9F4344E2-4B6E-4461-8683-6B873C1F04A2}" type="pres">
      <dgm:prSet presAssocID="{FD5F5E48-D76F-4C51-B3D3-8F8A86CA7B8B}" presName="sibTransNodeCircle" presStyleLbl="alignNode1" presStyleIdx="6" presStyleCnt="8">
        <dgm:presLayoutVars>
          <dgm:chMax val="0"/>
          <dgm:bulletEnabled/>
        </dgm:presLayoutVars>
      </dgm:prSet>
      <dgm:spPr/>
    </dgm:pt>
    <dgm:pt modelId="{22D373A3-B8AC-4DC3-AC47-0A81892B517D}" type="pres">
      <dgm:prSet presAssocID="{26D3C9F2-36C4-4E41-AE08-FA0EC474240B}" presName="bottomLine" presStyleLbl="alignNode1" presStyleIdx="7" presStyleCnt="8">
        <dgm:presLayoutVars/>
      </dgm:prSet>
      <dgm:spPr/>
    </dgm:pt>
    <dgm:pt modelId="{FF5B33D6-5514-4E7B-A4B1-359E15079E07}" type="pres">
      <dgm:prSet presAssocID="{26D3C9F2-36C4-4E41-AE08-FA0EC474240B}" presName="nodeText" presStyleLbl="bgAccFollowNode1" presStyleIdx="3" presStyleCnt="4">
        <dgm:presLayoutVars>
          <dgm:bulletEnabled val="1"/>
        </dgm:presLayoutVars>
      </dgm:prSet>
      <dgm:spPr/>
    </dgm:pt>
  </dgm:ptLst>
  <dgm:cxnLst>
    <dgm:cxn modelId="{CCCE2307-7C74-44FF-ACBB-095229E55B93}" type="presOf" srcId="{C504451E-AB8F-4AF4-A283-13256D07CFD5}" destId="{D50AB9C2-314C-461E-BE9C-08A7B50FE3CB}" srcOrd="0" destOrd="0" presId="urn:microsoft.com/office/officeart/2016/7/layout/BasicLinearProcessNumbered"/>
    <dgm:cxn modelId="{0A5D1F1B-7D9C-4632-9346-C666F646C587}" type="presOf" srcId="{26D3C9F2-36C4-4E41-AE08-FA0EC474240B}" destId="{50EC4E52-15BA-404C-85A7-5C808922DD94}" srcOrd="0" destOrd="0" presId="urn:microsoft.com/office/officeart/2016/7/layout/BasicLinearProcessNumbered"/>
    <dgm:cxn modelId="{FF1D8D28-39C2-4BAA-989B-CA1299D7FBF6}" type="presOf" srcId="{2C98FD81-7E4A-4A2E-A570-77CEB709B025}" destId="{BC52144D-5A43-4946-A89B-2A0A54BB49BD}" srcOrd="0" destOrd="0" presId="urn:microsoft.com/office/officeart/2016/7/layout/BasicLinearProcessNumbered"/>
    <dgm:cxn modelId="{6583C429-0E77-4581-AB41-2A492AC91794}" type="presOf" srcId="{FD5F5E48-D76F-4C51-B3D3-8F8A86CA7B8B}" destId="{9F4344E2-4B6E-4461-8683-6B873C1F04A2}" srcOrd="0" destOrd="0" presId="urn:microsoft.com/office/officeart/2016/7/layout/BasicLinearProcessNumbered"/>
    <dgm:cxn modelId="{71579E32-F351-44CB-8DF3-C4CA891B87E1}" srcId="{0F891B5A-5013-48F5-AEB2-1E78E10CCB3A}" destId="{2C98FD81-7E4A-4A2E-A570-77CEB709B025}" srcOrd="0" destOrd="0" parTransId="{8AAAD00C-284F-48C9-985A-F49BF4B456AE}" sibTransId="{49463784-C8C7-4FAA-B839-A975798E5D66}"/>
    <dgm:cxn modelId="{A461F43A-47EE-468E-9490-AFEC8671E977}" type="presOf" srcId="{0F891B5A-5013-48F5-AEB2-1E78E10CCB3A}" destId="{CE9F17DA-7986-42B4-940C-162F3D3C4049}" srcOrd="0" destOrd="0" presId="urn:microsoft.com/office/officeart/2016/7/layout/BasicLinearProcessNumbered"/>
    <dgm:cxn modelId="{0C078B41-4011-429F-9AE6-A689BA9F0424}" type="presOf" srcId="{D3ECF53F-7212-4C4D-85CE-404E64523710}" destId="{DD8E8563-ACC5-4FA8-B479-5D0CB7B0DC06}" srcOrd="1" destOrd="0" presId="urn:microsoft.com/office/officeart/2016/7/layout/BasicLinearProcessNumbered"/>
    <dgm:cxn modelId="{1F6EDF54-D2FA-4C68-9C2E-2910C0C1E694}" srcId="{0F891B5A-5013-48F5-AEB2-1E78E10CCB3A}" destId="{26D3C9F2-36C4-4E41-AE08-FA0EC474240B}" srcOrd="3" destOrd="0" parTransId="{DE8D6B4B-C40A-4393-89CE-4A0845F0BCA3}" sibTransId="{FD5F5E48-D76F-4C51-B3D3-8F8A86CA7B8B}"/>
    <dgm:cxn modelId="{30432A87-AFF6-4139-BBC6-AAC1F3F7C9BB}" type="presOf" srcId="{49463784-C8C7-4FAA-B839-A975798E5D66}" destId="{76B3CFA3-A46D-4D26-A647-626B57BD95A1}" srcOrd="0" destOrd="0" presId="urn:microsoft.com/office/officeart/2016/7/layout/BasicLinearProcessNumbered"/>
    <dgm:cxn modelId="{53A65393-B54B-4038-8F76-CC9213FB1156}" type="presOf" srcId="{2C98FD81-7E4A-4A2E-A570-77CEB709B025}" destId="{467280C0-209F-45A4-B376-F2736515F15C}" srcOrd="1" destOrd="0" presId="urn:microsoft.com/office/officeart/2016/7/layout/BasicLinearProcessNumbered"/>
    <dgm:cxn modelId="{371F059F-DFE1-4FE7-8A2D-01D27D663661}" type="presOf" srcId="{D3ECF53F-7212-4C4D-85CE-404E64523710}" destId="{904EEA8D-DB9D-46E9-94AF-6EFF224F4DC7}" srcOrd="0" destOrd="0" presId="urn:microsoft.com/office/officeart/2016/7/layout/BasicLinearProcessNumbered"/>
    <dgm:cxn modelId="{6A9A9AA9-0686-4421-9DDC-ED0F62022DE1}" srcId="{0F891B5A-5013-48F5-AEB2-1E78E10CCB3A}" destId="{D3ECF53F-7212-4C4D-85CE-404E64523710}" srcOrd="2" destOrd="0" parTransId="{DFC71413-2C2F-4B77-88E2-B02060019155}" sibTransId="{C504451E-AB8F-4AF4-A283-13256D07CFD5}"/>
    <dgm:cxn modelId="{9E39D1BA-B6DC-4596-88FA-165E4FBADB42}" type="presOf" srcId="{26D3C9F2-36C4-4E41-AE08-FA0EC474240B}" destId="{FF5B33D6-5514-4E7B-A4B1-359E15079E07}" srcOrd="1" destOrd="0" presId="urn:microsoft.com/office/officeart/2016/7/layout/BasicLinearProcessNumbered"/>
    <dgm:cxn modelId="{34EB6ECC-8808-4646-9CE6-816386EF757C}" type="presOf" srcId="{E1088A56-CBA7-460A-8561-6EA40552377B}" destId="{124D311F-D115-4515-A2FF-39C6CC4555F3}" srcOrd="0" destOrd="0" presId="urn:microsoft.com/office/officeart/2016/7/layout/BasicLinearProcessNumbered"/>
    <dgm:cxn modelId="{375A61D3-9408-4181-9747-A1C1D6E50FC5}" type="presOf" srcId="{BED62B4F-0144-4435-8AF2-4DBB55E72C7C}" destId="{0A0D41FC-E1D7-4D6C-91A5-7271145583B4}" srcOrd="1" destOrd="0" presId="urn:microsoft.com/office/officeart/2016/7/layout/BasicLinearProcessNumbered"/>
    <dgm:cxn modelId="{8B5B00E8-D2C4-4E16-9179-861B0C0B198C}" type="presOf" srcId="{BED62B4F-0144-4435-8AF2-4DBB55E72C7C}" destId="{AF621724-7B0E-4234-866A-0392A8EFCCF3}" srcOrd="0" destOrd="0" presId="urn:microsoft.com/office/officeart/2016/7/layout/BasicLinearProcessNumbered"/>
    <dgm:cxn modelId="{B8F00AF1-1CE0-4676-B0E6-AA71FA5F3CBB}" srcId="{0F891B5A-5013-48F5-AEB2-1E78E10CCB3A}" destId="{BED62B4F-0144-4435-8AF2-4DBB55E72C7C}" srcOrd="1" destOrd="0" parTransId="{30F47613-E3CF-41A9-9556-CD6FC1371857}" sibTransId="{E1088A56-CBA7-460A-8561-6EA40552377B}"/>
    <dgm:cxn modelId="{B669D157-E3E1-46E0-B98C-D0B34ADAC71D}" type="presParOf" srcId="{CE9F17DA-7986-42B4-940C-162F3D3C4049}" destId="{8AE33AC1-1615-4306-8A6A-B192024E22B8}" srcOrd="0" destOrd="0" presId="urn:microsoft.com/office/officeart/2016/7/layout/BasicLinearProcessNumbered"/>
    <dgm:cxn modelId="{DBAAF003-60A1-4A0E-9302-C6C99066E0B0}" type="presParOf" srcId="{8AE33AC1-1615-4306-8A6A-B192024E22B8}" destId="{BC52144D-5A43-4946-A89B-2A0A54BB49BD}" srcOrd="0" destOrd="0" presId="urn:microsoft.com/office/officeart/2016/7/layout/BasicLinearProcessNumbered"/>
    <dgm:cxn modelId="{1619B221-3398-4CDF-8BEE-0025C1AD1B49}" type="presParOf" srcId="{8AE33AC1-1615-4306-8A6A-B192024E22B8}" destId="{76B3CFA3-A46D-4D26-A647-626B57BD95A1}" srcOrd="1" destOrd="0" presId="urn:microsoft.com/office/officeart/2016/7/layout/BasicLinearProcessNumbered"/>
    <dgm:cxn modelId="{4B5FB39E-EF08-46AF-8B69-DDED90434F40}" type="presParOf" srcId="{8AE33AC1-1615-4306-8A6A-B192024E22B8}" destId="{FDF122D9-4CB8-4C09-B366-F358FE9D1596}" srcOrd="2" destOrd="0" presId="urn:microsoft.com/office/officeart/2016/7/layout/BasicLinearProcessNumbered"/>
    <dgm:cxn modelId="{E440800D-DC82-4E66-815A-8C09022F5021}" type="presParOf" srcId="{8AE33AC1-1615-4306-8A6A-B192024E22B8}" destId="{467280C0-209F-45A4-B376-F2736515F15C}" srcOrd="3" destOrd="0" presId="urn:microsoft.com/office/officeart/2016/7/layout/BasicLinearProcessNumbered"/>
    <dgm:cxn modelId="{6AA8FE95-8EC6-4F9E-9731-DECF773E2F76}" type="presParOf" srcId="{CE9F17DA-7986-42B4-940C-162F3D3C4049}" destId="{586A2699-2F9D-4D20-8706-3D6878173361}" srcOrd="1" destOrd="0" presId="urn:microsoft.com/office/officeart/2016/7/layout/BasicLinearProcessNumbered"/>
    <dgm:cxn modelId="{7CAAD506-1287-44D5-A9D7-61684863B326}" type="presParOf" srcId="{CE9F17DA-7986-42B4-940C-162F3D3C4049}" destId="{9E1E53BB-404E-415A-A85C-AF332B8BACE4}" srcOrd="2" destOrd="0" presId="urn:microsoft.com/office/officeart/2016/7/layout/BasicLinearProcessNumbered"/>
    <dgm:cxn modelId="{C58B4F14-7AAB-455F-8149-FAF8FCD4D900}" type="presParOf" srcId="{9E1E53BB-404E-415A-A85C-AF332B8BACE4}" destId="{AF621724-7B0E-4234-866A-0392A8EFCCF3}" srcOrd="0" destOrd="0" presId="urn:microsoft.com/office/officeart/2016/7/layout/BasicLinearProcessNumbered"/>
    <dgm:cxn modelId="{691AE72F-7092-4376-9F44-357118EF7D62}" type="presParOf" srcId="{9E1E53BB-404E-415A-A85C-AF332B8BACE4}" destId="{124D311F-D115-4515-A2FF-39C6CC4555F3}" srcOrd="1" destOrd="0" presId="urn:microsoft.com/office/officeart/2016/7/layout/BasicLinearProcessNumbered"/>
    <dgm:cxn modelId="{40859D4E-B961-4B43-AE9E-369ADB5078A3}" type="presParOf" srcId="{9E1E53BB-404E-415A-A85C-AF332B8BACE4}" destId="{58C0FB93-22DC-4476-AF2C-A014581D29CD}" srcOrd="2" destOrd="0" presId="urn:microsoft.com/office/officeart/2016/7/layout/BasicLinearProcessNumbered"/>
    <dgm:cxn modelId="{804DB58D-EF62-426E-BA65-5C6A75F02342}" type="presParOf" srcId="{9E1E53BB-404E-415A-A85C-AF332B8BACE4}" destId="{0A0D41FC-E1D7-4D6C-91A5-7271145583B4}" srcOrd="3" destOrd="0" presId="urn:microsoft.com/office/officeart/2016/7/layout/BasicLinearProcessNumbered"/>
    <dgm:cxn modelId="{6E12C08A-9F99-49E5-9D5B-DF2BE7D040B4}" type="presParOf" srcId="{CE9F17DA-7986-42B4-940C-162F3D3C4049}" destId="{85BEF52D-97FD-4879-B179-0C61C25EE944}" srcOrd="3" destOrd="0" presId="urn:microsoft.com/office/officeart/2016/7/layout/BasicLinearProcessNumbered"/>
    <dgm:cxn modelId="{CA4B3545-5B89-4986-A62D-10CC5E89907D}" type="presParOf" srcId="{CE9F17DA-7986-42B4-940C-162F3D3C4049}" destId="{3D08FF46-883B-4BDC-98EE-85DE151C5C32}" srcOrd="4" destOrd="0" presId="urn:microsoft.com/office/officeart/2016/7/layout/BasicLinearProcessNumbered"/>
    <dgm:cxn modelId="{33F3779D-6BA0-44E6-8B7F-B4E2745D9B30}" type="presParOf" srcId="{3D08FF46-883B-4BDC-98EE-85DE151C5C32}" destId="{904EEA8D-DB9D-46E9-94AF-6EFF224F4DC7}" srcOrd="0" destOrd="0" presId="urn:microsoft.com/office/officeart/2016/7/layout/BasicLinearProcessNumbered"/>
    <dgm:cxn modelId="{A265299F-D267-400D-8F98-3C0A57657110}" type="presParOf" srcId="{3D08FF46-883B-4BDC-98EE-85DE151C5C32}" destId="{D50AB9C2-314C-461E-BE9C-08A7B50FE3CB}" srcOrd="1" destOrd="0" presId="urn:microsoft.com/office/officeart/2016/7/layout/BasicLinearProcessNumbered"/>
    <dgm:cxn modelId="{5C0C2D28-3371-4839-8222-C2E4CF375A94}" type="presParOf" srcId="{3D08FF46-883B-4BDC-98EE-85DE151C5C32}" destId="{9462C999-C5DA-420D-802C-3732072C026F}" srcOrd="2" destOrd="0" presId="urn:microsoft.com/office/officeart/2016/7/layout/BasicLinearProcessNumbered"/>
    <dgm:cxn modelId="{F18D3C34-D33B-49D6-BE52-BC4B4D411CA6}" type="presParOf" srcId="{3D08FF46-883B-4BDC-98EE-85DE151C5C32}" destId="{DD8E8563-ACC5-4FA8-B479-5D0CB7B0DC06}" srcOrd="3" destOrd="0" presId="urn:microsoft.com/office/officeart/2016/7/layout/BasicLinearProcessNumbered"/>
    <dgm:cxn modelId="{2C351889-852E-45BE-8D62-D137B9065010}" type="presParOf" srcId="{CE9F17DA-7986-42B4-940C-162F3D3C4049}" destId="{288B538E-1CC3-470D-ADB5-FD5C900EDCA8}" srcOrd="5" destOrd="0" presId="urn:microsoft.com/office/officeart/2016/7/layout/BasicLinearProcessNumbered"/>
    <dgm:cxn modelId="{13396AC1-657C-43F3-BBDB-E694C4E069A2}" type="presParOf" srcId="{CE9F17DA-7986-42B4-940C-162F3D3C4049}" destId="{C96552B5-4A74-46B2-9C75-3FCC5E8A19DF}" srcOrd="6" destOrd="0" presId="urn:microsoft.com/office/officeart/2016/7/layout/BasicLinearProcessNumbered"/>
    <dgm:cxn modelId="{C36BEA9B-C243-4691-B792-8F8EE6C4C3D3}" type="presParOf" srcId="{C96552B5-4A74-46B2-9C75-3FCC5E8A19DF}" destId="{50EC4E52-15BA-404C-85A7-5C808922DD94}" srcOrd="0" destOrd="0" presId="urn:microsoft.com/office/officeart/2016/7/layout/BasicLinearProcessNumbered"/>
    <dgm:cxn modelId="{6B95CC69-844E-4051-85CF-0440F1B36297}" type="presParOf" srcId="{C96552B5-4A74-46B2-9C75-3FCC5E8A19DF}" destId="{9F4344E2-4B6E-4461-8683-6B873C1F04A2}" srcOrd="1" destOrd="0" presId="urn:microsoft.com/office/officeart/2016/7/layout/BasicLinearProcessNumbered"/>
    <dgm:cxn modelId="{0FA4A573-786E-48D0-85EC-2A2F753A4829}" type="presParOf" srcId="{C96552B5-4A74-46B2-9C75-3FCC5E8A19DF}" destId="{22D373A3-B8AC-4DC3-AC47-0A81892B517D}" srcOrd="2" destOrd="0" presId="urn:microsoft.com/office/officeart/2016/7/layout/BasicLinearProcessNumbered"/>
    <dgm:cxn modelId="{31E62EBD-985F-4405-A222-25DE2498A96B}" type="presParOf" srcId="{C96552B5-4A74-46B2-9C75-3FCC5E8A19DF}" destId="{FF5B33D6-5514-4E7B-A4B1-359E15079E0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AA3514-FFD5-408A-AED0-20A10CFF821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33D41C5-BDAD-459C-B0BE-536F583CE28B}">
      <dgm:prSet/>
      <dgm:spPr/>
      <dgm:t>
        <a:bodyPr/>
        <a:lstStyle/>
        <a:p>
          <a:r>
            <a:rPr lang="en-US" dirty="0">
              <a:latin typeface="Segoe UI" panose="020B0502040204020203" pitchFamily="34" charset="0"/>
              <a:cs typeface="Segoe UI" panose="020B0502040204020203" pitchFamily="34" charset="0"/>
            </a:rPr>
            <a:t>CRM opportunities created in the last 7 days.</a:t>
          </a:r>
        </a:p>
      </dgm:t>
    </dgm:pt>
    <dgm:pt modelId="{49A642E3-5FD0-49A0-8D0B-CFC4005E9E57}" type="parTrans" cxnId="{5F2725C7-8E02-4BC1-BFE2-2BDE0703D424}">
      <dgm:prSet/>
      <dgm:spPr/>
      <dgm:t>
        <a:bodyPr/>
        <a:lstStyle/>
        <a:p>
          <a:endParaRPr lang="en-US">
            <a:latin typeface="Segoe UI" panose="020B0502040204020203" pitchFamily="34" charset="0"/>
            <a:cs typeface="Segoe UI" panose="020B0502040204020203" pitchFamily="34" charset="0"/>
          </a:endParaRPr>
        </a:p>
      </dgm:t>
    </dgm:pt>
    <dgm:pt modelId="{194749BC-E66D-4519-BFC0-7F9E8F17181D}" type="sibTrans" cxnId="{5F2725C7-8E02-4BC1-BFE2-2BDE0703D424}">
      <dgm:prSet/>
      <dgm:spPr/>
      <dgm:t>
        <a:bodyPr/>
        <a:lstStyle/>
        <a:p>
          <a:endParaRPr lang="en-US">
            <a:latin typeface="Segoe UI" panose="020B0502040204020203" pitchFamily="34" charset="0"/>
            <a:cs typeface="Segoe UI" panose="020B0502040204020203" pitchFamily="34" charset="0"/>
          </a:endParaRPr>
        </a:p>
      </dgm:t>
    </dgm:pt>
    <dgm:pt modelId="{A59E1C49-A72E-4650-96AF-20622A96578B}">
      <dgm:prSet/>
      <dgm:spPr/>
      <dgm:t>
        <a:bodyPr/>
        <a:lstStyle/>
        <a:p>
          <a:r>
            <a:rPr lang="en-US" dirty="0">
              <a:latin typeface="Segoe UI" panose="020B0502040204020203" pitchFamily="34" charset="0"/>
              <a:cs typeface="Segoe UI" panose="020B0502040204020203" pitchFamily="34" charset="0"/>
            </a:rPr>
            <a:t>Update a SharePoint list.</a:t>
          </a:r>
        </a:p>
      </dgm:t>
    </dgm:pt>
    <dgm:pt modelId="{96C26056-10F5-4FF2-BA74-061DC6E9FFF3}" type="parTrans" cxnId="{F6CC2484-AEC8-4AA2-AE41-C80ACAE9E6A2}">
      <dgm:prSet/>
      <dgm:spPr/>
      <dgm:t>
        <a:bodyPr/>
        <a:lstStyle/>
        <a:p>
          <a:endParaRPr lang="en-US">
            <a:latin typeface="Segoe UI" panose="020B0502040204020203" pitchFamily="34" charset="0"/>
            <a:cs typeface="Segoe UI" panose="020B0502040204020203" pitchFamily="34" charset="0"/>
          </a:endParaRPr>
        </a:p>
      </dgm:t>
    </dgm:pt>
    <dgm:pt modelId="{97297DAF-7C43-466F-A08C-AB3C5A3474B2}" type="sibTrans" cxnId="{F6CC2484-AEC8-4AA2-AE41-C80ACAE9E6A2}">
      <dgm:prSet/>
      <dgm:spPr/>
      <dgm:t>
        <a:bodyPr/>
        <a:lstStyle/>
        <a:p>
          <a:endParaRPr lang="en-US">
            <a:latin typeface="Segoe UI" panose="020B0502040204020203" pitchFamily="34" charset="0"/>
            <a:cs typeface="Segoe UI" panose="020B0502040204020203" pitchFamily="34" charset="0"/>
          </a:endParaRPr>
        </a:p>
      </dgm:t>
    </dgm:pt>
    <dgm:pt modelId="{7C31966E-257A-4D1C-8E22-56D1A4042F35}">
      <dgm:prSet/>
      <dgm:spPr/>
      <dgm:t>
        <a:bodyPr/>
        <a:lstStyle/>
        <a:p>
          <a:r>
            <a:rPr lang="en-US" dirty="0">
              <a:latin typeface="Segoe UI" panose="020B0502040204020203" pitchFamily="34" charset="0"/>
              <a:cs typeface="Segoe UI" panose="020B0502040204020203" pitchFamily="34" charset="0"/>
            </a:rPr>
            <a:t>Cancel all meetings for the next day.</a:t>
          </a:r>
        </a:p>
      </dgm:t>
    </dgm:pt>
    <dgm:pt modelId="{143A6A7F-4BB0-4D55-85D1-31AEDE009DC8}" type="parTrans" cxnId="{19682CBE-C732-4E1A-84BC-B2FB90299021}">
      <dgm:prSet/>
      <dgm:spPr/>
      <dgm:t>
        <a:bodyPr/>
        <a:lstStyle/>
        <a:p>
          <a:endParaRPr lang="en-US">
            <a:latin typeface="Segoe UI" panose="020B0502040204020203" pitchFamily="34" charset="0"/>
            <a:cs typeface="Segoe UI" panose="020B0502040204020203" pitchFamily="34" charset="0"/>
          </a:endParaRPr>
        </a:p>
      </dgm:t>
    </dgm:pt>
    <dgm:pt modelId="{EE446379-CC0D-47F6-93BD-B4BD6D03213C}" type="sibTrans" cxnId="{19682CBE-C732-4E1A-84BC-B2FB90299021}">
      <dgm:prSet/>
      <dgm:spPr/>
      <dgm:t>
        <a:bodyPr/>
        <a:lstStyle/>
        <a:p>
          <a:endParaRPr lang="en-US">
            <a:latin typeface="Segoe UI" panose="020B0502040204020203" pitchFamily="34" charset="0"/>
            <a:cs typeface="Segoe UI" panose="020B0502040204020203" pitchFamily="34" charset="0"/>
          </a:endParaRPr>
        </a:p>
      </dgm:t>
    </dgm:pt>
    <dgm:pt modelId="{6014CA73-D79A-417F-ADF9-4BFCEAF3814A}">
      <dgm:prSet/>
      <dgm:spPr/>
      <dgm:t>
        <a:bodyPr/>
        <a:lstStyle/>
        <a:p>
          <a:r>
            <a:rPr lang="en-US" dirty="0">
              <a:latin typeface="Segoe UI" panose="020B0502040204020203" pitchFamily="34" charset="0"/>
              <a:cs typeface="Segoe UI" panose="020B0502040204020203" pitchFamily="34" charset="0"/>
            </a:rPr>
            <a:t>Send “Not well” email to manager.</a:t>
          </a:r>
        </a:p>
      </dgm:t>
    </dgm:pt>
    <dgm:pt modelId="{20B0E37C-D615-455F-8647-BAA275C09B72}" type="parTrans" cxnId="{F4C56AB1-DB36-4189-BEDC-4EBDF870D7FE}">
      <dgm:prSet/>
      <dgm:spPr/>
    </dgm:pt>
    <dgm:pt modelId="{C3127290-83A9-4F0A-A164-A3856091EB7A}" type="sibTrans" cxnId="{F4C56AB1-DB36-4189-BEDC-4EBDF870D7FE}">
      <dgm:prSet/>
      <dgm:spPr/>
    </dgm:pt>
    <dgm:pt modelId="{C97BD97C-5456-4FD4-81BE-E0EB4A8A8012}" type="pres">
      <dgm:prSet presAssocID="{E2AA3514-FFD5-408A-AED0-20A10CFF821A}" presName="linear" presStyleCnt="0">
        <dgm:presLayoutVars>
          <dgm:animLvl val="lvl"/>
          <dgm:resizeHandles val="exact"/>
        </dgm:presLayoutVars>
      </dgm:prSet>
      <dgm:spPr/>
    </dgm:pt>
    <dgm:pt modelId="{9A6FC966-D5EC-46CB-8B4F-73769F062F28}" type="pres">
      <dgm:prSet presAssocID="{033D41C5-BDAD-459C-B0BE-536F583CE28B}" presName="parentText" presStyleLbl="node1" presStyleIdx="0" presStyleCnt="4">
        <dgm:presLayoutVars>
          <dgm:chMax val="0"/>
          <dgm:bulletEnabled val="1"/>
        </dgm:presLayoutVars>
      </dgm:prSet>
      <dgm:spPr/>
    </dgm:pt>
    <dgm:pt modelId="{CFEADDF1-3A5F-4813-BF4F-A26B17AADC07}" type="pres">
      <dgm:prSet presAssocID="{194749BC-E66D-4519-BFC0-7F9E8F17181D}" presName="spacer" presStyleCnt="0"/>
      <dgm:spPr/>
    </dgm:pt>
    <dgm:pt modelId="{F4191A65-CD62-4661-9086-A4D8A50D470B}" type="pres">
      <dgm:prSet presAssocID="{A59E1C49-A72E-4650-96AF-20622A96578B}" presName="parentText" presStyleLbl="node1" presStyleIdx="1" presStyleCnt="4">
        <dgm:presLayoutVars>
          <dgm:chMax val="0"/>
          <dgm:bulletEnabled val="1"/>
        </dgm:presLayoutVars>
      </dgm:prSet>
      <dgm:spPr/>
    </dgm:pt>
    <dgm:pt modelId="{E988D72A-2355-4047-B1F0-1AC84DFE09AB}" type="pres">
      <dgm:prSet presAssocID="{97297DAF-7C43-466F-A08C-AB3C5A3474B2}" presName="spacer" presStyleCnt="0"/>
      <dgm:spPr/>
    </dgm:pt>
    <dgm:pt modelId="{099F8341-FE68-47BE-A687-32701F1654F1}" type="pres">
      <dgm:prSet presAssocID="{7C31966E-257A-4D1C-8E22-56D1A4042F35}" presName="parentText" presStyleLbl="node1" presStyleIdx="2" presStyleCnt="4">
        <dgm:presLayoutVars>
          <dgm:chMax val="0"/>
          <dgm:bulletEnabled val="1"/>
        </dgm:presLayoutVars>
      </dgm:prSet>
      <dgm:spPr/>
    </dgm:pt>
    <dgm:pt modelId="{C58F257A-2927-4431-AD1A-9F0AD8C6753A}" type="pres">
      <dgm:prSet presAssocID="{EE446379-CC0D-47F6-93BD-B4BD6D03213C}" presName="spacer" presStyleCnt="0"/>
      <dgm:spPr/>
    </dgm:pt>
    <dgm:pt modelId="{02B4B7B8-F7FC-443D-A7D2-235EE0A0E936}" type="pres">
      <dgm:prSet presAssocID="{6014CA73-D79A-417F-ADF9-4BFCEAF3814A}" presName="parentText" presStyleLbl="node1" presStyleIdx="3" presStyleCnt="4">
        <dgm:presLayoutVars>
          <dgm:chMax val="0"/>
          <dgm:bulletEnabled val="1"/>
        </dgm:presLayoutVars>
      </dgm:prSet>
      <dgm:spPr/>
    </dgm:pt>
  </dgm:ptLst>
  <dgm:cxnLst>
    <dgm:cxn modelId="{9119EA38-22A8-490A-BB7F-C7770A398288}" type="presOf" srcId="{E2AA3514-FFD5-408A-AED0-20A10CFF821A}" destId="{C97BD97C-5456-4FD4-81BE-E0EB4A8A8012}" srcOrd="0" destOrd="0" presId="urn:microsoft.com/office/officeart/2005/8/layout/vList2"/>
    <dgm:cxn modelId="{75D8A07F-CA64-49D4-9CDA-22AB24A2D94A}" type="presOf" srcId="{7C31966E-257A-4D1C-8E22-56D1A4042F35}" destId="{099F8341-FE68-47BE-A687-32701F1654F1}" srcOrd="0" destOrd="0" presId="urn:microsoft.com/office/officeart/2005/8/layout/vList2"/>
    <dgm:cxn modelId="{F6CC2484-AEC8-4AA2-AE41-C80ACAE9E6A2}" srcId="{E2AA3514-FFD5-408A-AED0-20A10CFF821A}" destId="{A59E1C49-A72E-4650-96AF-20622A96578B}" srcOrd="1" destOrd="0" parTransId="{96C26056-10F5-4FF2-BA74-061DC6E9FFF3}" sibTransId="{97297DAF-7C43-466F-A08C-AB3C5A3474B2}"/>
    <dgm:cxn modelId="{855DAB9F-016F-4C00-B7BA-025918340FAA}" type="presOf" srcId="{A59E1C49-A72E-4650-96AF-20622A96578B}" destId="{F4191A65-CD62-4661-9086-A4D8A50D470B}" srcOrd="0" destOrd="0" presId="urn:microsoft.com/office/officeart/2005/8/layout/vList2"/>
    <dgm:cxn modelId="{D84530A5-6518-4458-A998-778B0D1D7A72}" type="presOf" srcId="{033D41C5-BDAD-459C-B0BE-536F583CE28B}" destId="{9A6FC966-D5EC-46CB-8B4F-73769F062F28}" srcOrd="0" destOrd="0" presId="urn:microsoft.com/office/officeart/2005/8/layout/vList2"/>
    <dgm:cxn modelId="{F4C56AB1-DB36-4189-BEDC-4EBDF870D7FE}" srcId="{E2AA3514-FFD5-408A-AED0-20A10CFF821A}" destId="{6014CA73-D79A-417F-ADF9-4BFCEAF3814A}" srcOrd="3" destOrd="0" parTransId="{20B0E37C-D615-455F-8647-BAA275C09B72}" sibTransId="{C3127290-83A9-4F0A-A164-A3856091EB7A}"/>
    <dgm:cxn modelId="{D0B96AB8-0E40-46E6-AA29-CDCC9F884BF9}" type="presOf" srcId="{6014CA73-D79A-417F-ADF9-4BFCEAF3814A}" destId="{02B4B7B8-F7FC-443D-A7D2-235EE0A0E936}" srcOrd="0" destOrd="0" presId="urn:microsoft.com/office/officeart/2005/8/layout/vList2"/>
    <dgm:cxn modelId="{19682CBE-C732-4E1A-84BC-B2FB90299021}" srcId="{E2AA3514-FFD5-408A-AED0-20A10CFF821A}" destId="{7C31966E-257A-4D1C-8E22-56D1A4042F35}" srcOrd="2" destOrd="0" parTransId="{143A6A7F-4BB0-4D55-85D1-31AEDE009DC8}" sibTransId="{EE446379-CC0D-47F6-93BD-B4BD6D03213C}"/>
    <dgm:cxn modelId="{5F2725C7-8E02-4BC1-BFE2-2BDE0703D424}" srcId="{E2AA3514-FFD5-408A-AED0-20A10CFF821A}" destId="{033D41C5-BDAD-459C-B0BE-536F583CE28B}" srcOrd="0" destOrd="0" parTransId="{49A642E3-5FD0-49A0-8D0B-CFC4005E9E57}" sibTransId="{194749BC-E66D-4519-BFC0-7F9E8F17181D}"/>
    <dgm:cxn modelId="{0F92C93D-E12E-45B3-A120-D10C982E9A99}" type="presParOf" srcId="{C97BD97C-5456-4FD4-81BE-E0EB4A8A8012}" destId="{9A6FC966-D5EC-46CB-8B4F-73769F062F28}" srcOrd="0" destOrd="0" presId="urn:microsoft.com/office/officeart/2005/8/layout/vList2"/>
    <dgm:cxn modelId="{B85FAC1B-45CF-40F8-8C41-16EE5A6FBAF0}" type="presParOf" srcId="{C97BD97C-5456-4FD4-81BE-E0EB4A8A8012}" destId="{CFEADDF1-3A5F-4813-BF4F-A26B17AADC07}" srcOrd="1" destOrd="0" presId="urn:microsoft.com/office/officeart/2005/8/layout/vList2"/>
    <dgm:cxn modelId="{A9E60829-3E6C-40FE-828D-AECB85AC8EB3}" type="presParOf" srcId="{C97BD97C-5456-4FD4-81BE-E0EB4A8A8012}" destId="{F4191A65-CD62-4661-9086-A4D8A50D470B}" srcOrd="2" destOrd="0" presId="urn:microsoft.com/office/officeart/2005/8/layout/vList2"/>
    <dgm:cxn modelId="{9551492F-C813-4A7E-BEDB-BAA2A58CFB85}" type="presParOf" srcId="{C97BD97C-5456-4FD4-81BE-E0EB4A8A8012}" destId="{E988D72A-2355-4047-B1F0-1AC84DFE09AB}" srcOrd="3" destOrd="0" presId="urn:microsoft.com/office/officeart/2005/8/layout/vList2"/>
    <dgm:cxn modelId="{6B626C7E-62E5-44AA-8236-A93443D61F5E}" type="presParOf" srcId="{C97BD97C-5456-4FD4-81BE-E0EB4A8A8012}" destId="{099F8341-FE68-47BE-A687-32701F1654F1}" srcOrd="4" destOrd="0" presId="urn:microsoft.com/office/officeart/2005/8/layout/vList2"/>
    <dgm:cxn modelId="{5FE9755E-5DAA-47D6-A8F2-814D1B5CD159}" type="presParOf" srcId="{C97BD97C-5456-4FD4-81BE-E0EB4A8A8012}" destId="{C58F257A-2927-4431-AD1A-9F0AD8C6753A}" srcOrd="5" destOrd="0" presId="urn:microsoft.com/office/officeart/2005/8/layout/vList2"/>
    <dgm:cxn modelId="{706BC8CE-FFBB-43AC-A217-9D14DAAF5B5A}" type="presParOf" srcId="{C97BD97C-5456-4FD4-81BE-E0EB4A8A8012}" destId="{02B4B7B8-F7FC-443D-A7D2-235EE0A0E93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DCF6E-93B1-4C1B-ADC2-A31308E69AF4}">
      <dsp:nvSpPr>
        <dsp:cNvPr id="0" name=""/>
        <dsp:cNvSpPr/>
      </dsp:nvSpPr>
      <dsp:spPr>
        <a:xfrm>
          <a:off x="0" y="575342"/>
          <a:ext cx="10906125" cy="8658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Out of all voice assistants, do you use Siri the most?</a:t>
          </a:r>
        </a:p>
      </dsp:txBody>
      <dsp:txXfrm>
        <a:off x="42265" y="617607"/>
        <a:ext cx="10821595" cy="781270"/>
      </dsp:txXfrm>
    </dsp:sp>
    <dsp:sp modelId="{1D88B473-3373-4AB4-83EE-299D1D7116E9}">
      <dsp:nvSpPr>
        <dsp:cNvPr id="0" name=""/>
        <dsp:cNvSpPr/>
      </dsp:nvSpPr>
      <dsp:spPr>
        <a:xfrm>
          <a:off x="0" y="1547702"/>
          <a:ext cx="10906125" cy="8658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Out of all voice assistants, do you use Alexa the most?</a:t>
          </a:r>
        </a:p>
      </dsp:txBody>
      <dsp:txXfrm>
        <a:off x="42265" y="1589967"/>
        <a:ext cx="10821595" cy="781270"/>
      </dsp:txXfrm>
    </dsp:sp>
    <dsp:sp modelId="{F973B0D7-BADE-4E0D-900B-2EE187C1C872}">
      <dsp:nvSpPr>
        <dsp:cNvPr id="0" name=""/>
        <dsp:cNvSpPr/>
      </dsp:nvSpPr>
      <dsp:spPr>
        <a:xfrm>
          <a:off x="0" y="2520062"/>
          <a:ext cx="10906125" cy="86580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Have you used Flow before?</a:t>
          </a:r>
        </a:p>
      </dsp:txBody>
      <dsp:txXfrm>
        <a:off x="42265" y="2562327"/>
        <a:ext cx="1082159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2144D-5A43-4946-A89B-2A0A54BB49BD}">
      <dsp:nvSpPr>
        <dsp:cNvPr id="0" name=""/>
        <dsp:cNvSpPr/>
      </dsp:nvSpPr>
      <dsp:spPr>
        <a:xfrm>
          <a:off x="3231" y="44597"/>
          <a:ext cx="2563601" cy="3589042"/>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868" tIns="330200" rIns="199868" bIns="330200" numCol="1" spcCol="1270" anchor="t" anchorCtr="0">
          <a:noAutofit/>
        </a:bodyPr>
        <a:lstStyle/>
        <a:p>
          <a:pPr marL="0" lvl="0" indent="0" algn="l" defTabSz="1155700">
            <a:lnSpc>
              <a:spcPct val="90000"/>
            </a:lnSpc>
            <a:spcBef>
              <a:spcPct val="0"/>
            </a:spcBef>
            <a:spcAft>
              <a:spcPct val="35000"/>
            </a:spcAft>
            <a:buNone/>
          </a:pPr>
          <a:r>
            <a:rPr lang="en-US" sz="2600" kern="1200"/>
            <a:t>Set out of office automatic replies.</a:t>
          </a:r>
        </a:p>
      </dsp:txBody>
      <dsp:txXfrm>
        <a:off x="3231" y="1408433"/>
        <a:ext cx="2563601" cy="2153425"/>
      </dsp:txXfrm>
    </dsp:sp>
    <dsp:sp modelId="{76B3CFA3-A46D-4D26-A647-626B57BD95A1}">
      <dsp:nvSpPr>
        <dsp:cNvPr id="0" name=""/>
        <dsp:cNvSpPr/>
      </dsp:nvSpPr>
      <dsp:spPr>
        <a:xfrm>
          <a:off x="746675" y="403502"/>
          <a:ext cx="1076712" cy="1076712"/>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945" tIns="12700" rIns="8394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04356" y="561183"/>
        <a:ext cx="761350" cy="761350"/>
      </dsp:txXfrm>
    </dsp:sp>
    <dsp:sp modelId="{FDF122D9-4CB8-4C09-B366-F358FE9D1596}">
      <dsp:nvSpPr>
        <dsp:cNvPr id="0" name=""/>
        <dsp:cNvSpPr/>
      </dsp:nvSpPr>
      <dsp:spPr>
        <a:xfrm>
          <a:off x="3231" y="3633568"/>
          <a:ext cx="2563601"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21724-7B0E-4234-866A-0392A8EFCCF3}">
      <dsp:nvSpPr>
        <dsp:cNvPr id="0" name=""/>
        <dsp:cNvSpPr/>
      </dsp:nvSpPr>
      <dsp:spPr>
        <a:xfrm>
          <a:off x="2823193" y="44597"/>
          <a:ext cx="2563601" cy="358904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868" tIns="330200" rIns="199868" bIns="330200" numCol="1" spcCol="1270" anchor="t" anchorCtr="0">
          <a:noAutofit/>
        </a:bodyPr>
        <a:lstStyle/>
        <a:p>
          <a:pPr marL="0" lvl="0" indent="0" algn="l" defTabSz="1155700">
            <a:lnSpc>
              <a:spcPct val="90000"/>
            </a:lnSpc>
            <a:spcBef>
              <a:spcPct val="0"/>
            </a:spcBef>
            <a:spcAft>
              <a:spcPct val="35000"/>
            </a:spcAft>
            <a:buNone/>
          </a:pPr>
          <a:r>
            <a:rPr lang="en-US" sz="2600" kern="1200"/>
            <a:t>Tweet a message / Follow a hashtag.</a:t>
          </a:r>
        </a:p>
      </dsp:txBody>
      <dsp:txXfrm>
        <a:off x="2823193" y="1408433"/>
        <a:ext cx="2563601" cy="2153425"/>
      </dsp:txXfrm>
    </dsp:sp>
    <dsp:sp modelId="{124D311F-D115-4515-A2FF-39C6CC4555F3}">
      <dsp:nvSpPr>
        <dsp:cNvPr id="0" name=""/>
        <dsp:cNvSpPr/>
      </dsp:nvSpPr>
      <dsp:spPr>
        <a:xfrm>
          <a:off x="3566637" y="403502"/>
          <a:ext cx="1076712" cy="1076712"/>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945" tIns="12700" rIns="8394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24318" y="561183"/>
        <a:ext cx="761350" cy="761350"/>
      </dsp:txXfrm>
    </dsp:sp>
    <dsp:sp modelId="{58C0FB93-22DC-4476-AF2C-A014581D29CD}">
      <dsp:nvSpPr>
        <dsp:cNvPr id="0" name=""/>
        <dsp:cNvSpPr/>
      </dsp:nvSpPr>
      <dsp:spPr>
        <a:xfrm>
          <a:off x="2823193" y="3633568"/>
          <a:ext cx="2563601"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EEA8D-DB9D-46E9-94AF-6EFF224F4DC7}">
      <dsp:nvSpPr>
        <dsp:cNvPr id="0" name=""/>
        <dsp:cNvSpPr/>
      </dsp:nvSpPr>
      <dsp:spPr>
        <a:xfrm>
          <a:off x="5643155" y="44597"/>
          <a:ext cx="2563601" cy="358904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868" tIns="330200" rIns="199868" bIns="330200" numCol="1" spcCol="1270" anchor="t" anchorCtr="0">
          <a:noAutofit/>
        </a:bodyPr>
        <a:lstStyle/>
        <a:p>
          <a:pPr marL="0" lvl="0" indent="0" algn="l" defTabSz="1155700">
            <a:lnSpc>
              <a:spcPct val="90000"/>
            </a:lnSpc>
            <a:spcBef>
              <a:spcPct val="0"/>
            </a:spcBef>
            <a:spcAft>
              <a:spcPct val="35000"/>
            </a:spcAft>
            <a:buNone/>
          </a:pPr>
          <a:r>
            <a:rPr lang="en-US" sz="2600" kern="1200"/>
            <a:t>Upload a photo to SharePoint doc library.</a:t>
          </a:r>
        </a:p>
      </dsp:txBody>
      <dsp:txXfrm>
        <a:off x="5643155" y="1408433"/>
        <a:ext cx="2563601" cy="2153425"/>
      </dsp:txXfrm>
    </dsp:sp>
    <dsp:sp modelId="{D50AB9C2-314C-461E-BE9C-08A7B50FE3CB}">
      <dsp:nvSpPr>
        <dsp:cNvPr id="0" name=""/>
        <dsp:cNvSpPr/>
      </dsp:nvSpPr>
      <dsp:spPr>
        <a:xfrm>
          <a:off x="6386599" y="403502"/>
          <a:ext cx="1076712" cy="1076712"/>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945" tIns="12700" rIns="8394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44280" y="561183"/>
        <a:ext cx="761350" cy="761350"/>
      </dsp:txXfrm>
    </dsp:sp>
    <dsp:sp modelId="{9462C999-C5DA-420D-802C-3732072C026F}">
      <dsp:nvSpPr>
        <dsp:cNvPr id="0" name=""/>
        <dsp:cNvSpPr/>
      </dsp:nvSpPr>
      <dsp:spPr>
        <a:xfrm>
          <a:off x="5643155" y="3633568"/>
          <a:ext cx="2563601" cy="7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EC4E52-15BA-404C-85A7-5C808922DD94}">
      <dsp:nvSpPr>
        <dsp:cNvPr id="0" name=""/>
        <dsp:cNvSpPr/>
      </dsp:nvSpPr>
      <dsp:spPr>
        <a:xfrm>
          <a:off x="8463116" y="44597"/>
          <a:ext cx="2563601" cy="3589042"/>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868" tIns="330200" rIns="199868" bIns="330200" numCol="1" spcCol="1270" anchor="t" anchorCtr="0">
          <a:noAutofit/>
        </a:bodyPr>
        <a:lstStyle/>
        <a:p>
          <a:pPr marL="0" lvl="0" indent="0" algn="l" defTabSz="1155700">
            <a:lnSpc>
              <a:spcPct val="90000"/>
            </a:lnSpc>
            <a:spcBef>
              <a:spcPct val="0"/>
            </a:spcBef>
            <a:spcAft>
              <a:spcPct val="35000"/>
            </a:spcAft>
            <a:buNone/>
          </a:pPr>
          <a:r>
            <a:rPr lang="en-US" sz="2600" kern="1200"/>
            <a:t>List tasks due for today.</a:t>
          </a:r>
        </a:p>
      </dsp:txBody>
      <dsp:txXfrm>
        <a:off x="8463116" y="1408433"/>
        <a:ext cx="2563601" cy="2153425"/>
      </dsp:txXfrm>
    </dsp:sp>
    <dsp:sp modelId="{9F4344E2-4B6E-4461-8683-6B873C1F04A2}">
      <dsp:nvSpPr>
        <dsp:cNvPr id="0" name=""/>
        <dsp:cNvSpPr/>
      </dsp:nvSpPr>
      <dsp:spPr>
        <a:xfrm>
          <a:off x="9206561" y="403502"/>
          <a:ext cx="1076712" cy="1076712"/>
        </a:xfrm>
        <a:prstGeom prst="ellipse">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945" tIns="12700" rIns="8394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364242" y="561183"/>
        <a:ext cx="761350" cy="761350"/>
      </dsp:txXfrm>
    </dsp:sp>
    <dsp:sp modelId="{22D373A3-B8AC-4DC3-AC47-0A81892B517D}">
      <dsp:nvSpPr>
        <dsp:cNvPr id="0" name=""/>
        <dsp:cNvSpPr/>
      </dsp:nvSpPr>
      <dsp:spPr>
        <a:xfrm>
          <a:off x="8463116" y="3633568"/>
          <a:ext cx="2563601" cy="7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FC966-D5EC-46CB-8B4F-73769F062F28}">
      <dsp:nvSpPr>
        <dsp:cNvPr id="0" name=""/>
        <dsp:cNvSpPr/>
      </dsp:nvSpPr>
      <dsp:spPr>
        <a:xfrm>
          <a:off x="0" y="903765"/>
          <a:ext cx="7012370" cy="66924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Segoe UI" panose="020B0502040204020203" pitchFamily="34" charset="0"/>
              <a:cs typeface="Segoe UI" panose="020B0502040204020203" pitchFamily="34" charset="0"/>
            </a:rPr>
            <a:t>CRM opportunities created in the last 7 days.</a:t>
          </a:r>
        </a:p>
      </dsp:txBody>
      <dsp:txXfrm>
        <a:off x="32670" y="936435"/>
        <a:ext cx="6947030" cy="603900"/>
      </dsp:txXfrm>
    </dsp:sp>
    <dsp:sp modelId="{F4191A65-CD62-4661-9086-A4D8A50D470B}">
      <dsp:nvSpPr>
        <dsp:cNvPr id="0" name=""/>
        <dsp:cNvSpPr/>
      </dsp:nvSpPr>
      <dsp:spPr>
        <a:xfrm>
          <a:off x="0" y="1647885"/>
          <a:ext cx="7012370" cy="669240"/>
        </a:xfrm>
        <a:prstGeom prst="roundRect">
          <a:avLst/>
        </a:prstGeom>
        <a:gradFill rotWithShape="0">
          <a:gsLst>
            <a:gs pos="0">
              <a:schemeClr val="accent2">
                <a:hueOff val="-5984621"/>
                <a:satOff val="-16666"/>
                <a:lumOff val="5882"/>
                <a:alphaOff val="0"/>
                <a:tint val="98000"/>
                <a:lumMod val="110000"/>
              </a:schemeClr>
            </a:gs>
            <a:gs pos="84000">
              <a:schemeClr val="accent2">
                <a:hueOff val="-5984621"/>
                <a:satOff val="-16666"/>
                <a:lumOff val="588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Segoe UI" panose="020B0502040204020203" pitchFamily="34" charset="0"/>
              <a:cs typeface="Segoe UI" panose="020B0502040204020203" pitchFamily="34" charset="0"/>
            </a:rPr>
            <a:t>Update a SharePoint list.</a:t>
          </a:r>
        </a:p>
      </dsp:txBody>
      <dsp:txXfrm>
        <a:off x="32670" y="1680555"/>
        <a:ext cx="6947030" cy="603900"/>
      </dsp:txXfrm>
    </dsp:sp>
    <dsp:sp modelId="{099F8341-FE68-47BE-A687-32701F1654F1}">
      <dsp:nvSpPr>
        <dsp:cNvPr id="0" name=""/>
        <dsp:cNvSpPr/>
      </dsp:nvSpPr>
      <dsp:spPr>
        <a:xfrm>
          <a:off x="0" y="2392005"/>
          <a:ext cx="7012370" cy="669240"/>
        </a:xfrm>
        <a:prstGeom prst="roundRect">
          <a:avLst/>
        </a:prstGeom>
        <a:gradFill rotWithShape="0">
          <a:gsLst>
            <a:gs pos="0">
              <a:schemeClr val="accent2">
                <a:hueOff val="-11969241"/>
                <a:satOff val="-33333"/>
                <a:lumOff val="11764"/>
                <a:alphaOff val="0"/>
                <a:tint val="98000"/>
                <a:lumMod val="110000"/>
              </a:schemeClr>
            </a:gs>
            <a:gs pos="84000">
              <a:schemeClr val="accent2">
                <a:hueOff val="-11969241"/>
                <a:satOff val="-33333"/>
                <a:lumOff val="117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Segoe UI" panose="020B0502040204020203" pitchFamily="34" charset="0"/>
              <a:cs typeface="Segoe UI" panose="020B0502040204020203" pitchFamily="34" charset="0"/>
            </a:rPr>
            <a:t>Cancel all meetings for the next day.</a:t>
          </a:r>
        </a:p>
      </dsp:txBody>
      <dsp:txXfrm>
        <a:off x="32670" y="2424675"/>
        <a:ext cx="6947030" cy="603900"/>
      </dsp:txXfrm>
    </dsp:sp>
    <dsp:sp modelId="{02B4B7B8-F7FC-443D-A7D2-235EE0A0E936}">
      <dsp:nvSpPr>
        <dsp:cNvPr id="0" name=""/>
        <dsp:cNvSpPr/>
      </dsp:nvSpPr>
      <dsp:spPr>
        <a:xfrm>
          <a:off x="0" y="3136125"/>
          <a:ext cx="7012370" cy="669240"/>
        </a:xfrm>
        <a:prstGeom prst="roundRect">
          <a:avLst/>
        </a:prstGeom>
        <a:gradFill rotWithShape="0">
          <a:gsLst>
            <a:gs pos="0">
              <a:schemeClr val="accent2">
                <a:hueOff val="-17953861"/>
                <a:satOff val="-49999"/>
                <a:lumOff val="17646"/>
                <a:alphaOff val="0"/>
                <a:tint val="98000"/>
                <a:lumMod val="110000"/>
              </a:schemeClr>
            </a:gs>
            <a:gs pos="84000">
              <a:schemeClr val="accent2">
                <a:hueOff val="-17953861"/>
                <a:satOff val="-49999"/>
                <a:lumOff val="176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Segoe UI" panose="020B0502040204020203" pitchFamily="34" charset="0"/>
              <a:cs typeface="Segoe UI" panose="020B0502040204020203" pitchFamily="34" charset="0"/>
            </a:rPr>
            <a:t>Send “Not well” email to manager.</a:t>
          </a:r>
        </a:p>
      </dsp:txBody>
      <dsp:txXfrm>
        <a:off x="32670" y="3168795"/>
        <a:ext cx="6947030" cy="6039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9/20/2019 6:12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9/20/2019 6:11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4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19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92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08ADF-8BDF-44F4-9B11-7A1B48912C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296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D50A22-8032-4631-8FF7-3B34E2EE157B}" type="datetimeFigureOut">
              <a:rPr lang="en-US" smtClean="0"/>
              <a:t>9/20/2019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3953037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610857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8100213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36955160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360531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34"/>
          <a:stretch/>
        </p:blipFill>
        <p:spPr>
          <a:xfrm>
            <a:off x="0" y="1421232"/>
            <a:ext cx="5469731" cy="5103195"/>
          </a:xfrm>
          <a:prstGeom prst="rect">
            <a:avLst/>
          </a:prstGeom>
        </p:spPr>
      </p:pic>
      <p:sp>
        <p:nvSpPr>
          <p:cNvPr id="17" name="Title 1"/>
          <p:cNvSpPr>
            <a:spLocks noGrp="1"/>
          </p:cNvSpPr>
          <p:nvPr>
            <p:ph type="ctrTitle" hasCustomPrompt="1"/>
          </p:nvPr>
        </p:nvSpPr>
        <p:spPr>
          <a:xfrm>
            <a:off x="395362" y="2758587"/>
            <a:ext cx="3835980" cy="1333699"/>
          </a:xfrm>
          <a:prstGeom prst="rect">
            <a:avLst/>
          </a:prstGeom>
        </p:spPr>
        <p:txBody>
          <a:bodyPr anchor="b" anchorCtr="0"/>
          <a:lstStyle>
            <a:lvl1pPr>
              <a:lnSpc>
                <a:spcPts val="3467"/>
              </a:lnSpc>
              <a:defRPr sz="3467">
                <a:solidFill>
                  <a:schemeClr val="bg1"/>
                </a:solidFill>
              </a:defRPr>
            </a:lvl1pPr>
          </a:lstStyle>
          <a:p>
            <a:r>
              <a:rPr lang="en-US" dirty="0"/>
              <a:t>Click to edit Master heading style</a:t>
            </a:r>
            <a:endParaRPr lang="en-GB" dirty="0"/>
          </a:p>
        </p:txBody>
      </p:sp>
      <p:sp>
        <p:nvSpPr>
          <p:cNvPr id="20" name="Subtitle 2"/>
          <p:cNvSpPr>
            <a:spLocks noGrp="1"/>
          </p:cNvSpPr>
          <p:nvPr>
            <p:ph type="subTitle" idx="1" hasCustomPrompt="1"/>
          </p:nvPr>
        </p:nvSpPr>
        <p:spPr>
          <a:xfrm>
            <a:off x="395361" y="4570119"/>
            <a:ext cx="3405675" cy="656591"/>
          </a:xfrm>
          <a:prstGeom prst="rect">
            <a:avLst/>
          </a:prstGeom>
        </p:spPr>
        <p:txBody>
          <a:bodyPr wrap="square" lIns="0" tIns="0" rIns="0" bIns="0" anchor="t" anchorCtr="0">
            <a:spAutoFit/>
          </a:bodyPr>
          <a:lstStyle>
            <a:lvl1pPr marL="0" indent="0" algn="l">
              <a:spcAft>
                <a:spcPts val="0"/>
              </a:spcAft>
              <a:buNone/>
              <a:defRPr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1521232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95361" y="3203154"/>
            <a:ext cx="6723193"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10" name="Subtitle 2"/>
          <p:cNvSpPr>
            <a:spLocks noGrp="1"/>
          </p:cNvSpPr>
          <p:nvPr>
            <p:ph type="subTitle" idx="1" hasCustomPrompt="1"/>
          </p:nvPr>
        </p:nvSpPr>
        <p:spPr>
          <a:xfrm>
            <a:off x="395361" y="4570120"/>
            <a:ext cx="6723193" cy="420564"/>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3695348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Text and Table">
    <p:spTree>
      <p:nvGrpSpPr>
        <p:cNvPr id="1" name=""/>
        <p:cNvGrpSpPr/>
        <p:nvPr/>
      </p:nvGrpSpPr>
      <p:grpSpPr>
        <a:xfrm>
          <a:off x="0" y="0"/>
          <a:ext cx="0" cy="0"/>
          <a:chOff x="0" y="0"/>
          <a:chExt cx="0" cy="0"/>
        </a:xfrm>
      </p:grpSpPr>
      <p:sp>
        <p:nvSpPr>
          <p:cNvPr id="21" name="Title 1"/>
          <p:cNvSpPr>
            <a:spLocks noGrp="1"/>
          </p:cNvSpPr>
          <p:nvPr>
            <p:ph type="ctrTitle" hasCustomPrompt="1"/>
          </p:nvPr>
        </p:nvSpPr>
        <p:spPr>
          <a:xfrm>
            <a:off x="395361" y="1479613"/>
            <a:ext cx="6723192"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22" name="Subtitle 2"/>
          <p:cNvSpPr>
            <a:spLocks noGrp="1"/>
          </p:cNvSpPr>
          <p:nvPr>
            <p:ph type="subTitle" idx="1" hasCustomPrompt="1"/>
          </p:nvPr>
        </p:nvSpPr>
        <p:spPr>
          <a:xfrm>
            <a:off x="395361" y="2846576"/>
            <a:ext cx="6679881" cy="420564"/>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352544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15"/>
          <p:cNvSpPr>
            <a:spLocks noGrp="1" noChangeAspect="1"/>
          </p:cNvSpPr>
          <p:nvPr>
            <p:ph sz="quarter" idx="12"/>
          </p:nvPr>
        </p:nvSpPr>
        <p:spPr>
          <a:xfrm>
            <a:off x="478870" y="1589851"/>
            <a:ext cx="11231033" cy="4093400"/>
          </a:xfrm>
          <a:prstGeom prst="rect">
            <a:avLst/>
          </a:prstGeom>
        </p:spPr>
        <p:txBody>
          <a:bodyPr l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Text Placeholder 5"/>
          <p:cNvSpPr>
            <a:spLocks noGrp="1"/>
          </p:cNvSpPr>
          <p:nvPr>
            <p:ph type="body" sz="quarter" idx="18" hasCustomPrompt="1"/>
          </p:nvPr>
        </p:nvSpPr>
        <p:spPr>
          <a:xfrm>
            <a:off x="478869" y="5670297"/>
            <a:ext cx="11232000" cy="256545"/>
          </a:xfrm>
          <a:prstGeom prst="rect">
            <a:avLst/>
          </a:prstGeom>
        </p:spPr>
        <p:txBody>
          <a:bodyPr wrap="square"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4" name="Title 3"/>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7" name="Date Placeholder 6"/>
          <p:cNvSpPr>
            <a:spLocks noGrp="1"/>
          </p:cNvSpPr>
          <p:nvPr>
            <p:ph type="dt" sz="half" idx="19"/>
          </p:nvPr>
        </p:nvSpPr>
        <p:spPr/>
        <p:txBody>
          <a:bodyPr/>
          <a:lstStyle/>
          <a:p>
            <a:pPr algn="ctr"/>
            <a:r>
              <a:rPr lang="en-US"/>
              <a:t>Insert your date / confidentiality text here</a:t>
            </a:r>
            <a:endParaRPr lang="en-GB" dirty="0"/>
          </a:p>
        </p:txBody>
      </p:sp>
      <p:sp>
        <p:nvSpPr>
          <p:cNvPr id="9" name="Footer Placeholder 8"/>
          <p:cNvSpPr>
            <a:spLocks noGrp="1"/>
          </p:cNvSpPr>
          <p:nvPr>
            <p:ph type="ftr" sz="quarter" idx="20"/>
          </p:nvPr>
        </p:nvSpPr>
        <p:spPr/>
        <p:txBody>
          <a:bodyPr/>
          <a:lstStyle>
            <a:lvl1pPr>
              <a:defRPr/>
            </a:lvl1pPr>
          </a:lstStyle>
          <a:p>
            <a:r>
              <a:rPr lang="en-GB"/>
              <a:t>16x9 core template</a:t>
            </a:r>
            <a:endParaRPr lang="en-GB" dirty="0"/>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023258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0" name="Content Placeholder 9"/>
          <p:cNvSpPr>
            <a:spLocks noGrp="1" noChangeAspect="1"/>
          </p:cNvSpPr>
          <p:nvPr>
            <p:ph sz="quarter" idx="19"/>
          </p:nvPr>
        </p:nvSpPr>
        <p:spPr>
          <a:xfrm>
            <a:off x="480001" y="2052914"/>
            <a:ext cx="11224684" cy="3638805"/>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2"/>
          <p:cNvSpPr>
            <a:spLocks noGrp="1"/>
          </p:cNvSpPr>
          <p:nvPr>
            <p:ph type="body" sz="quarter" idx="13" hasCustomPrompt="1"/>
          </p:nvPr>
        </p:nvSpPr>
        <p:spPr>
          <a:xfrm>
            <a:off x="478870" y="1588948"/>
            <a:ext cx="11224684" cy="420564"/>
          </a:xfrm>
          <a:prstGeom prst="rect">
            <a:avLst/>
          </a:prstGeom>
        </p:spPr>
        <p:txBody>
          <a:bodyPr lIns="0" anchor="t" anchorCtr="0">
            <a:spAutoFit/>
          </a:bodyPr>
          <a:lstStyle>
            <a:lvl1pPr marL="0" indent="0">
              <a:spcAft>
                <a:spcPts val="0"/>
              </a:spcAft>
              <a:buNone/>
              <a:defRPr sz="2133" b="1">
                <a:solidFill>
                  <a:schemeClr val="accent1"/>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US" dirty="0"/>
              <a:t>Subheading here if required</a:t>
            </a:r>
          </a:p>
        </p:txBody>
      </p:sp>
      <p:sp>
        <p:nvSpPr>
          <p:cNvPr id="14"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6" name="Text Placeholder 5"/>
          <p:cNvSpPr>
            <a:spLocks noGrp="1"/>
          </p:cNvSpPr>
          <p:nvPr>
            <p:ph type="body" sz="quarter" idx="18" hasCustomPrompt="1"/>
          </p:nvPr>
        </p:nvSpPr>
        <p:spPr>
          <a:xfrm>
            <a:off x="478869" y="5670297"/>
            <a:ext cx="11232000" cy="256545"/>
          </a:xfrm>
          <a:prstGeom prst="rect">
            <a:avLst/>
          </a:prstGeom>
        </p:spPr>
        <p:txBody>
          <a:bodyPr wrap="square" anchor="b" anchorCtr="0">
            <a:spAutoFit/>
          </a:bodyPr>
          <a:lstStyle>
            <a:lvl1pPr marL="0" marR="0" indent="0" algn="l" defTabSz="1219170" rtl="0" eaLnBrk="1" fontAlgn="auto" latinLnBrk="0" hangingPunct="1">
              <a:lnSpc>
                <a:spcPct val="100000"/>
              </a:lnSpc>
              <a:spcBef>
                <a:spcPts val="0"/>
              </a:spcBef>
              <a:spcAft>
                <a:spcPts val="800"/>
              </a:spcAft>
              <a:buClr>
                <a:schemeClr val="tx1"/>
              </a:buClr>
              <a:buSzTx/>
              <a:buFont typeface="Arial" pitchFamily="34" charset="0"/>
              <a:buNone/>
              <a:tabLst/>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0" name="Title 19"/>
          <p:cNvSpPr>
            <a:spLocks noGrp="1"/>
          </p:cNvSpPr>
          <p:nvPr>
            <p:ph type="title" hasCustomPrompt="1"/>
          </p:nvPr>
        </p:nvSpPr>
        <p:spPr/>
        <p:txBody>
          <a:bodyPr/>
          <a:lstStyle/>
          <a:p>
            <a:r>
              <a:rPr lang="en-US" dirty="0"/>
              <a:t>Click to edit Master heading style</a:t>
            </a:r>
            <a:endParaRPr lang="en-GB" dirty="0"/>
          </a:p>
        </p:txBody>
      </p:sp>
      <p:sp>
        <p:nvSpPr>
          <p:cNvPr id="5" name="Date Placeholder 4"/>
          <p:cNvSpPr>
            <a:spLocks noGrp="1"/>
          </p:cNvSpPr>
          <p:nvPr>
            <p:ph type="dt" sz="half" idx="20"/>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21"/>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2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236749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4"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5" name="Text Placeholder 5"/>
          <p:cNvSpPr>
            <a:spLocks noGrp="1"/>
          </p:cNvSpPr>
          <p:nvPr>
            <p:ph type="body" sz="quarter" idx="18" hasCustomPrompt="1"/>
          </p:nvPr>
        </p:nvSpPr>
        <p:spPr>
          <a:xfrm>
            <a:off x="480000" y="5670297"/>
            <a:ext cx="112320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19" name="Title 18"/>
          <p:cNvSpPr>
            <a:spLocks noGrp="1"/>
          </p:cNvSpPr>
          <p:nvPr>
            <p:ph type="title" hasCustomPrompt="1"/>
          </p:nvPr>
        </p:nvSpPr>
        <p:spPr>
          <a:xfrm>
            <a:off x="480001" y="384852"/>
            <a:ext cx="10102852" cy="451405"/>
          </a:xfrm>
        </p:spPr>
        <p:txBody>
          <a:bodyPr/>
          <a:lstStyle/>
          <a:p>
            <a:r>
              <a:rPr lang="en-US" dirty="0"/>
              <a:t>Click to edit Master heading style</a:t>
            </a:r>
            <a:endParaRPr lang="en-GB" dirty="0"/>
          </a:p>
        </p:txBody>
      </p:sp>
      <p:sp>
        <p:nvSpPr>
          <p:cNvPr id="5" name="Date Placeholder 4"/>
          <p:cNvSpPr>
            <a:spLocks noGrp="1"/>
          </p:cNvSpPr>
          <p:nvPr>
            <p:ph type="dt" sz="half" idx="19"/>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20"/>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21"/>
          </p:nvPr>
        </p:nvSpPr>
        <p:spPr/>
        <p:txBody>
          <a:bodyPr/>
          <a:lstStyle/>
          <a:p>
            <a:fld id="{9F9F533D-B52E-4A2F-BF72-0ADD2D94BD75}" type="slidenum">
              <a:rPr lang="en-GB" smtClean="0"/>
              <a:pPr/>
              <a:t>‹#›</a:t>
            </a:fld>
            <a:endParaRPr lang="en-GB"/>
          </a:p>
        </p:txBody>
      </p:sp>
      <p:sp>
        <p:nvSpPr>
          <p:cNvPr id="9" name="Content Placeholder 12"/>
          <p:cNvSpPr>
            <a:spLocks noGrp="1" noChangeAspect="1"/>
          </p:cNvSpPr>
          <p:nvPr>
            <p:ph sz="quarter" idx="17"/>
          </p:nvPr>
        </p:nvSpPr>
        <p:spPr>
          <a:xfrm>
            <a:off x="480001" y="1589852"/>
            <a:ext cx="11231033" cy="4101867"/>
          </a:xfrm>
          <a:prstGeom prst="rect">
            <a:avLst/>
          </a:prstGeom>
        </p:spPr>
        <p:txBody>
          <a:bodyPr lIns="0"/>
          <a:lstStyle>
            <a:lvl1pPr>
              <a:defRPr sz="3200"/>
            </a:lvl1pPr>
            <a:lvl2pPr>
              <a:defRPr sz="3200"/>
            </a:lvl2pPr>
            <a:lvl3pPr>
              <a:defRPr sz="3200"/>
            </a:lvl3pPr>
            <a:lvl4pPr>
              <a:defRPr sz="3200"/>
            </a:lvl4pPr>
            <a:lvl5pPr>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153756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13"/>
          <p:cNvSpPr>
            <a:spLocks noGrp="1" noChangeAspect="1"/>
          </p:cNvSpPr>
          <p:nvPr>
            <p:ph sz="quarter" idx="18"/>
          </p:nvPr>
        </p:nvSpPr>
        <p:spPr>
          <a:xfrm>
            <a:off x="6407151" y="1591734"/>
            <a:ext cx="5304367" cy="4087284"/>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8" name="Text Placeholder 2"/>
          <p:cNvSpPr>
            <a:spLocks noGrp="1"/>
          </p:cNvSpPr>
          <p:nvPr>
            <p:ph type="body" sz="quarter" idx="14"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9" name="Text Placeholder 5"/>
          <p:cNvSpPr>
            <a:spLocks noGrp="1"/>
          </p:cNvSpPr>
          <p:nvPr>
            <p:ph type="body" sz="quarter" idx="19" hasCustomPrompt="1"/>
          </p:nvPr>
        </p:nvSpPr>
        <p:spPr>
          <a:xfrm>
            <a:off x="478870" y="5670297"/>
            <a:ext cx="5305981"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0" name="Text Placeholder 5"/>
          <p:cNvSpPr>
            <a:spLocks noGrp="1"/>
          </p:cNvSpPr>
          <p:nvPr>
            <p:ph type="body" sz="quarter" idx="20" hasCustomPrompt="1"/>
          </p:nvPr>
        </p:nvSpPr>
        <p:spPr>
          <a:xfrm>
            <a:off x="6396289" y="5670297"/>
            <a:ext cx="53280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3" name="Date Placeholder 2"/>
          <p:cNvSpPr>
            <a:spLocks noGrp="1"/>
          </p:cNvSpPr>
          <p:nvPr>
            <p:ph type="dt" sz="half" idx="21"/>
          </p:nvPr>
        </p:nvSpPr>
        <p:spPr/>
        <p:txBody>
          <a:bodyPr/>
          <a:lstStyle/>
          <a:p>
            <a:pPr algn="ctr"/>
            <a:r>
              <a:rPr lang="en-US"/>
              <a:t>Insert your date / confidentiality text here</a:t>
            </a:r>
            <a:endParaRPr lang="en-GB" dirty="0"/>
          </a:p>
        </p:txBody>
      </p:sp>
      <p:sp>
        <p:nvSpPr>
          <p:cNvPr id="4" name="Footer Placeholder 3"/>
          <p:cNvSpPr>
            <a:spLocks noGrp="1"/>
          </p:cNvSpPr>
          <p:nvPr>
            <p:ph type="ftr" sz="quarter" idx="22"/>
          </p:nvPr>
        </p:nvSpPr>
        <p:spPr/>
        <p:txBody>
          <a:bodyPr/>
          <a:lstStyle>
            <a:lvl1pPr>
              <a:defRPr/>
            </a:lvl1pPr>
          </a:lstStyle>
          <a:p>
            <a:r>
              <a:rPr lang="en-GB"/>
              <a:t>16x9 core template</a:t>
            </a:r>
            <a:endParaRPr lang="en-GB" dirty="0"/>
          </a:p>
        </p:txBody>
      </p:sp>
      <p:sp>
        <p:nvSpPr>
          <p:cNvPr id="5" name="Slide Number Placeholder 4"/>
          <p:cNvSpPr>
            <a:spLocks noGrp="1"/>
          </p:cNvSpPr>
          <p:nvPr>
            <p:ph type="sldNum" sz="quarter" idx="23"/>
          </p:nvPr>
        </p:nvSpPr>
        <p:spPr/>
        <p:txBody>
          <a:bodyPr/>
          <a:lstStyle/>
          <a:p>
            <a:fld id="{9F9F533D-B52E-4A2F-BF72-0ADD2D94BD75}" type="slidenum">
              <a:rPr lang="en-GB" smtClean="0"/>
              <a:pPr/>
              <a:t>‹#›</a:t>
            </a:fld>
            <a:endParaRPr lang="en-GB"/>
          </a:p>
        </p:txBody>
      </p:sp>
      <p:sp>
        <p:nvSpPr>
          <p:cNvPr id="11" name="Content Placeholder 11"/>
          <p:cNvSpPr>
            <a:spLocks noGrp="1" noChangeAspect="1"/>
          </p:cNvSpPr>
          <p:nvPr>
            <p:ph sz="quarter" idx="17"/>
          </p:nvPr>
        </p:nvSpPr>
        <p:spPr>
          <a:xfrm>
            <a:off x="480001" y="1591734"/>
            <a:ext cx="5298500" cy="4087284"/>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3915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Text Placeholder 2"/>
          <p:cNvSpPr>
            <a:spLocks noGrp="1"/>
          </p:cNvSpPr>
          <p:nvPr>
            <p:ph type="body" idx="19" hasCustomPrompt="1"/>
          </p:nvPr>
        </p:nvSpPr>
        <p:spPr>
          <a:xfrm>
            <a:off x="480001" y="1592272"/>
            <a:ext cx="5298500" cy="420564"/>
          </a:xfrm>
          <a:prstGeom prst="rect">
            <a:avLst/>
          </a:prstGeom>
        </p:spPr>
        <p:txBody>
          <a:bodyPr wrap="square" lIns="0" anchor="t" anchorCtr="0">
            <a:spAutoFit/>
          </a:bodyPr>
          <a:lstStyle>
            <a:lvl1pPr marL="0" indent="0">
              <a:buNone/>
              <a:defRPr sz="2133"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Subheading here if required</a:t>
            </a:r>
          </a:p>
        </p:txBody>
      </p:sp>
      <p:sp>
        <p:nvSpPr>
          <p:cNvPr id="20" name="Text Placeholder 2"/>
          <p:cNvSpPr>
            <a:spLocks noGrp="1"/>
          </p:cNvSpPr>
          <p:nvPr>
            <p:ph type="body" idx="21" hasCustomPrompt="1"/>
          </p:nvPr>
        </p:nvSpPr>
        <p:spPr>
          <a:xfrm>
            <a:off x="6407151" y="1592273"/>
            <a:ext cx="5304367" cy="420564"/>
          </a:xfrm>
          <a:prstGeom prst="rect">
            <a:avLst/>
          </a:prstGeom>
        </p:spPr>
        <p:txBody>
          <a:bodyPr wrap="square" anchor="t" anchorCtr="0">
            <a:spAutoFit/>
          </a:bodyPr>
          <a:lstStyle>
            <a:lvl1pPr marL="0" indent="0">
              <a:buNone/>
              <a:defRPr sz="2133"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Subheading here if required</a:t>
            </a:r>
          </a:p>
        </p:txBody>
      </p:sp>
      <p:sp>
        <p:nvSpPr>
          <p:cNvPr id="2" name="Title 1"/>
          <p:cNvSpPr>
            <a:spLocks noGrp="1"/>
          </p:cNvSpPr>
          <p:nvPr>
            <p:ph type="title" hasCustomPrompt="1"/>
          </p:nvPr>
        </p:nvSpPr>
        <p:spPr>
          <a:xfrm>
            <a:off x="480001" y="384852"/>
            <a:ext cx="10102852" cy="451405"/>
          </a:xfrm>
        </p:spPr>
        <p:txBody>
          <a:bodyPr/>
          <a:lstStyle/>
          <a:p>
            <a:r>
              <a:rPr lang="en-US" dirty="0"/>
              <a:t>Click to edit Master heading style</a:t>
            </a:r>
            <a:endParaRPr lang="en-GB" dirty="0"/>
          </a:p>
        </p:txBody>
      </p:sp>
      <p:sp>
        <p:nvSpPr>
          <p:cNvPr id="17" name="Content Placeholder 11"/>
          <p:cNvSpPr>
            <a:spLocks noGrp="1" noChangeAspect="1"/>
          </p:cNvSpPr>
          <p:nvPr>
            <p:ph sz="quarter" idx="17"/>
          </p:nvPr>
        </p:nvSpPr>
        <p:spPr>
          <a:xfrm>
            <a:off x="480001" y="2021979"/>
            <a:ext cx="5298500" cy="3657039"/>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3"/>
          <p:cNvSpPr>
            <a:spLocks noGrp="1" noChangeAspect="1"/>
          </p:cNvSpPr>
          <p:nvPr>
            <p:ph sz="quarter" idx="18"/>
          </p:nvPr>
        </p:nvSpPr>
        <p:spPr>
          <a:xfrm>
            <a:off x="6407151" y="2021979"/>
            <a:ext cx="5304367" cy="3661272"/>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5"/>
          <p:cNvSpPr>
            <a:spLocks noGrp="1"/>
          </p:cNvSpPr>
          <p:nvPr>
            <p:ph type="body" sz="quarter" idx="31" hasCustomPrompt="1"/>
          </p:nvPr>
        </p:nvSpPr>
        <p:spPr>
          <a:xfrm>
            <a:off x="480001" y="5670297"/>
            <a:ext cx="5298500"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4" name="Text Placeholder 5"/>
          <p:cNvSpPr>
            <a:spLocks noGrp="1"/>
          </p:cNvSpPr>
          <p:nvPr>
            <p:ph type="body" sz="quarter" idx="20" hasCustomPrompt="1"/>
          </p:nvPr>
        </p:nvSpPr>
        <p:spPr>
          <a:xfrm>
            <a:off x="6398400" y="5670297"/>
            <a:ext cx="5313117" cy="256545"/>
          </a:xfrm>
          <a:prstGeom prst="rect">
            <a:avLst/>
          </a:prstGeom>
        </p:spPr>
        <p:txBody>
          <a:bodyPr wrap="square" lIns="0"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2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Date Placeholder 5"/>
          <p:cNvSpPr>
            <a:spLocks noGrp="1"/>
          </p:cNvSpPr>
          <p:nvPr>
            <p:ph type="dt" sz="half" idx="32"/>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3"/>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4"/>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4091934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tandard (4x3)">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3151200" y="1591734"/>
            <a:ext cx="5889600" cy="4415367"/>
          </a:xfrm>
          <a:prstGeom prst="rect">
            <a:avLst/>
          </a:prstGeom>
        </p:spPr>
        <p:txBody>
          <a:bodyPr lIns="108000" tIns="108000"/>
          <a:lstStyle>
            <a:lvl1pPr marL="0" indent="0">
              <a:buNone/>
              <a:defRPr baseline="0">
                <a:solidFill>
                  <a:schemeClr val="tx1"/>
                </a:solidFill>
              </a:defRPr>
            </a:lvl1pPr>
          </a:lstStyle>
          <a:p>
            <a:r>
              <a:rPr lang="en-GB" dirty="0"/>
              <a:t>Click on the film icon to insert your Standard (4x3 video)</a:t>
            </a:r>
          </a:p>
        </p:txBody>
      </p:sp>
      <p:sp>
        <p:nvSpPr>
          <p:cNvPr id="2" name="Title 1"/>
          <p:cNvSpPr>
            <a:spLocks noGrp="1"/>
          </p:cNvSpPr>
          <p:nvPr>
            <p:ph type="title" hasCustomPrompt="1"/>
          </p:nvPr>
        </p:nvSpPr>
        <p:spPr/>
        <p:txBody>
          <a:bodyPr/>
          <a:lstStyle/>
          <a:p>
            <a:r>
              <a:rPr lang="en-US" dirty="0"/>
              <a:t>Click to edit Master heading style</a:t>
            </a:r>
            <a:endParaRPr lang="en-GB" dirty="0"/>
          </a:p>
        </p:txBody>
      </p:sp>
      <p:sp>
        <p:nvSpPr>
          <p:cNvPr id="3" name="Date Placeholder 2"/>
          <p:cNvSpPr>
            <a:spLocks noGrp="1"/>
          </p:cNvSpPr>
          <p:nvPr>
            <p:ph type="dt" sz="half" idx="15"/>
          </p:nvPr>
        </p:nvSpPr>
        <p:spPr/>
        <p:txBody>
          <a:bodyPr/>
          <a:lstStyle/>
          <a:p>
            <a:pPr algn="ctr"/>
            <a:r>
              <a:rPr lang="en-US"/>
              <a:t>Insert your date / confidentiality text here</a:t>
            </a:r>
            <a:endParaRPr lang="en-GB" dirty="0"/>
          </a:p>
        </p:txBody>
      </p:sp>
      <p:sp>
        <p:nvSpPr>
          <p:cNvPr id="4" name="Footer Placeholder 3"/>
          <p:cNvSpPr>
            <a:spLocks noGrp="1"/>
          </p:cNvSpPr>
          <p:nvPr>
            <p:ph type="ftr" sz="quarter" idx="16"/>
          </p:nvPr>
        </p:nvSpPr>
        <p:spPr/>
        <p:txBody>
          <a:bodyPr/>
          <a:lstStyle>
            <a:lvl1pPr>
              <a:defRPr/>
            </a:lvl1pPr>
          </a:lstStyle>
          <a:p>
            <a:r>
              <a:rPr lang="en-GB"/>
              <a:t>16x9 core template</a:t>
            </a:r>
            <a:endParaRPr lang="en-GB" dirty="0"/>
          </a:p>
        </p:txBody>
      </p:sp>
      <p:sp>
        <p:nvSpPr>
          <p:cNvPr id="9" name="Slide Number Placeholder 8"/>
          <p:cNvSpPr>
            <a:spLocks noGrp="1"/>
          </p:cNvSpPr>
          <p:nvPr>
            <p:ph type="sldNum" sz="quarter" idx="17"/>
          </p:nvPr>
        </p:nvSpPr>
        <p:spPr/>
        <p:txBody>
          <a:bodyPr/>
          <a:lstStyle/>
          <a:p>
            <a:fld id="{9F9F533D-B52E-4A2F-BF72-0ADD2D94BD75}" type="slidenum">
              <a:rPr lang="en-GB" smtClean="0"/>
              <a:pPr/>
              <a:t>‹#›</a:t>
            </a:fld>
            <a:endParaRPr lang="en-GB"/>
          </a:p>
        </p:txBody>
      </p:sp>
      <p:sp>
        <p:nvSpPr>
          <p:cNvPr id="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Tree>
    <p:extLst>
      <p:ext uri="{BB962C8B-B14F-4D97-AF65-F5344CB8AC3E}">
        <p14:creationId xmlns:p14="http://schemas.microsoft.com/office/powerpoint/2010/main" val="52969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Widescreen (16x9)">
    <p:spTree>
      <p:nvGrpSpPr>
        <p:cNvPr id="1" name=""/>
        <p:cNvGrpSpPr/>
        <p:nvPr/>
      </p:nvGrpSpPr>
      <p:grpSpPr>
        <a:xfrm>
          <a:off x="0" y="0"/>
          <a:ext cx="0" cy="0"/>
          <a:chOff x="0" y="0"/>
          <a:chExt cx="0" cy="0"/>
        </a:xfrm>
      </p:grpSpPr>
      <p:sp>
        <p:nvSpPr>
          <p:cNvPr id="5" name="Media Placeholder 5"/>
          <p:cNvSpPr>
            <a:spLocks noGrp="1" noChangeAspect="1"/>
          </p:cNvSpPr>
          <p:nvPr>
            <p:ph type="media" sz="quarter" idx="12" hasCustomPrompt="1"/>
          </p:nvPr>
        </p:nvSpPr>
        <p:spPr>
          <a:xfrm>
            <a:off x="2169600" y="1591733"/>
            <a:ext cx="7852800" cy="4416000"/>
          </a:xfrm>
          <a:prstGeom prst="rect">
            <a:avLst/>
          </a:prstGeom>
        </p:spPr>
        <p:txBody>
          <a:bodyPr lIns="108000" tIns="108000"/>
          <a:lstStyle>
            <a:lvl1pPr marL="0" indent="0">
              <a:buNone/>
              <a:defRPr baseline="0">
                <a:solidFill>
                  <a:schemeClr val="tx1"/>
                </a:solidFill>
              </a:defRPr>
            </a:lvl1pPr>
          </a:lstStyle>
          <a:p>
            <a:r>
              <a:rPr lang="en-GB" dirty="0"/>
              <a:t>Click on the film icon to insert your widescreen (16x9) video</a:t>
            </a:r>
          </a:p>
        </p:txBody>
      </p:sp>
      <p:sp>
        <p:nvSpPr>
          <p:cNvPr id="10" name="Title 9"/>
          <p:cNvSpPr>
            <a:spLocks noGrp="1"/>
          </p:cNvSpPr>
          <p:nvPr>
            <p:ph type="title" hasCustomPrompt="1"/>
          </p:nvPr>
        </p:nvSpPr>
        <p:spPr/>
        <p:txBody>
          <a:bodyPr/>
          <a:lstStyle/>
          <a:p>
            <a:r>
              <a:rPr lang="en-US" dirty="0"/>
              <a:t>Click to edit Master heading style</a:t>
            </a:r>
            <a:endParaRPr lang="en-GB" dirty="0"/>
          </a:p>
        </p:txBody>
      </p:sp>
      <p:sp>
        <p:nvSpPr>
          <p:cNvPr id="2" name="Date Placeholder 1"/>
          <p:cNvSpPr>
            <a:spLocks noGrp="1"/>
          </p:cNvSpPr>
          <p:nvPr>
            <p:ph type="dt" sz="half" idx="17"/>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18"/>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19"/>
          </p:nvPr>
        </p:nvSpPr>
        <p:spPr/>
        <p:txBody>
          <a:bodyPr/>
          <a:lstStyle/>
          <a:p>
            <a:fld id="{9F9F533D-B52E-4A2F-BF72-0ADD2D94BD75}" type="slidenum">
              <a:rPr lang="en-GB" smtClean="0"/>
              <a:pPr/>
              <a:t>‹#›</a:t>
            </a:fld>
            <a:endParaRPr lang="en-GB"/>
          </a:p>
        </p:txBody>
      </p:sp>
      <p:sp>
        <p:nvSpPr>
          <p:cNvPr id="8" name="Text Placeholder 2"/>
          <p:cNvSpPr>
            <a:spLocks noGrp="1"/>
          </p:cNvSpPr>
          <p:nvPr>
            <p:ph type="body" sz="quarter" idx="14" hasCustomPrompt="1"/>
          </p:nvPr>
        </p:nvSpPr>
        <p:spPr>
          <a:xfrm>
            <a:off x="480000"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Tree>
    <p:extLst>
      <p:ext uri="{BB962C8B-B14F-4D97-AF65-F5344CB8AC3E}">
        <p14:creationId xmlns:p14="http://schemas.microsoft.com/office/powerpoint/2010/main" val="3992293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Non Bulleted Text">
    <p:spTree>
      <p:nvGrpSpPr>
        <p:cNvPr id="1" name=""/>
        <p:cNvGrpSpPr/>
        <p:nvPr/>
      </p:nvGrpSpPr>
      <p:grpSpPr>
        <a:xfrm>
          <a:off x="0" y="0"/>
          <a:ext cx="0" cy="0"/>
          <a:chOff x="0" y="0"/>
          <a:chExt cx="0" cy="0"/>
        </a:xfrm>
      </p:grpSpPr>
      <p:sp>
        <p:nvSpPr>
          <p:cNvPr id="16" name="Text Placeholder 6"/>
          <p:cNvSpPr>
            <a:spLocks noGrp="1"/>
          </p:cNvSpPr>
          <p:nvPr>
            <p:ph type="body" sz="quarter" idx="13"/>
          </p:nvPr>
        </p:nvSpPr>
        <p:spPr>
          <a:xfrm>
            <a:off x="478871" y="1590985"/>
            <a:ext cx="5305979" cy="4413504"/>
          </a:xfrm>
          <a:prstGeom prst="rect">
            <a:avLst/>
          </a:prstGeom>
        </p:spPr>
        <p:txBody>
          <a:bodyPr lIns="0"/>
          <a:lstStyle>
            <a:lvl1pPr marL="0" indent="0">
              <a:buNone/>
              <a:defRPr/>
            </a:lvl1pPr>
          </a:lstStyle>
          <a:p>
            <a:pPr lvl="0"/>
            <a:r>
              <a:rPr lang="en-US"/>
              <a:t>Edit Master text styles</a:t>
            </a:r>
          </a:p>
        </p:txBody>
      </p:sp>
      <p:sp>
        <p:nvSpPr>
          <p:cNvPr id="6" name="Title 5"/>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2" name="Text Placeholder 2"/>
          <p:cNvSpPr>
            <a:spLocks noGrp="1"/>
          </p:cNvSpPr>
          <p:nvPr>
            <p:ph type="body" sz="quarter" idx="27"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2" name="Date Placeholder 1"/>
          <p:cNvSpPr>
            <a:spLocks noGrp="1"/>
          </p:cNvSpPr>
          <p:nvPr>
            <p:ph type="dt" sz="half" idx="28"/>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29"/>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30"/>
          </p:nvPr>
        </p:nvSpPr>
        <p:spPr/>
        <p:txBody>
          <a:bodyPr/>
          <a:lstStyle/>
          <a:p>
            <a:fld id="{9F9F533D-B52E-4A2F-BF72-0ADD2D94BD75}" type="slidenum">
              <a:rPr lang="en-GB" smtClean="0"/>
              <a:pPr/>
              <a:t>‹#›</a:t>
            </a:fld>
            <a:endParaRPr lang="en-GB"/>
          </a:p>
        </p:txBody>
      </p:sp>
      <p:sp>
        <p:nvSpPr>
          <p:cNvPr id="13" name="Picture Placeholder 8"/>
          <p:cNvSpPr>
            <a:spLocks noGrp="1"/>
          </p:cNvSpPr>
          <p:nvPr>
            <p:ph type="pic" sz="quarter" idx="14" hasCustomPrompt="1"/>
          </p:nvPr>
        </p:nvSpPr>
        <p:spPr>
          <a:xfrm>
            <a:off x="6398401" y="1591733"/>
            <a:ext cx="5310263" cy="4412756"/>
          </a:xfrm>
          <a:prstGeom prst="rect">
            <a:avLst/>
          </a:prstGeom>
        </p:spPr>
        <p:txBody>
          <a:bodyPr lIns="0" tIns="0"/>
          <a:lstStyle>
            <a:lvl1pPr marL="0" indent="0">
              <a:buNone/>
              <a:defRPr sz="1467" baseline="0"/>
            </a:lvl1pPr>
          </a:lstStyle>
          <a:p>
            <a:r>
              <a:rPr lang="en-GB" dirty="0"/>
              <a:t>Click on the picture icon to insert your picture</a:t>
            </a:r>
          </a:p>
        </p:txBody>
      </p:sp>
    </p:spTree>
    <p:extLst>
      <p:ext uri="{BB962C8B-B14F-4D97-AF65-F5344CB8AC3E}">
        <p14:creationId xmlns:p14="http://schemas.microsoft.com/office/powerpoint/2010/main" val="3533984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78870" y="384852"/>
            <a:ext cx="10102852" cy="451405"/>
          </a:xfrm>
        </p:spPr>
        <p:txBody>
          <a:bodyPr/>
          <a:lstStyle/>
          <a:p>
            <a:r>
              <a:rPr lang="en-US" dirty="0"/>
              <a:t>Click to edit Master heading style</a:t>
            </a:r>
            <a:endParaRPr lang="en-GB" dirty="0"/>
          </a:p>
        </p:txBody>
      </p:sp>
      <p:sp>
        <p:nvSpPr>
          <p:cNvPr id="12" name="Text Placeholder 2"/>
          <p:cNvSpPr>
            <a:spLocks noGrp="1"/>
          </p:cNvSpPr>
          <p:nvPr>
            <p:ph type="body" sz="quarter" idx="27"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2" name="Date Placeholder 1"/>
          <p:cNvSpPr>
            <a:spLocks noGrp="1"/>
          </p:cNvSpPr>
          <p:nvPr>
            <p:ph type="dt" sz="half" idx="28"/>
          </p:nvPr>
        </p:nvSpPr>
        <p:spPr/>
        <p:txBody>
          <a:bodyPr/>
          <a:lstStyle/>
          <a:p>
            <a:pPr algn="ctr"/>
            <a:r>
              <a:rPr lang="en-US"/>
              <a:t>Insert your date / confidentiality text here</a:t>
            </a:r>
            <a:endParaRPr lang="en-GB" dirty="0"/>
          </a:p>
        </p:txBody>
      </p:sp>
      <p:sp>
        <p:nvSpPr>
          <p:cNvPr id="3" name="Footer Placeholder 2"/>
          <p:cNvSpPr>
            <a:spLocks noGrp="1"/>
          </p:cNvSpPr>
          <p:nvPr>
            <p:ph type="ftr" sz="quarter" idx="29"/>
          </p:nvPr>
        </p:nvSpPr>
        <p:spPr/>
        <p:txBody>
          <a:bodyPr/>
          <a:lstStyle>
            <a:lvl1pPr>
              <a:defRPr/>
            </a:lvl1pPr>
          </a:lstStyle>
          <a:p>
            <a:r>
              <a:rPr lang="en-GB"/>
              <a:t>16x9 core template</a:t>
            </a:r>
            <a:endParaRPr lang="en-GB" dirty="0"/>
          </a:p>
        </p:txBody>
      </p:sp>
      <p:sp>
        <p:nvSpPr>
          <p:cNvPr id="4" name="Slide Number Placeholder 3"/>
          <p:cNvSpPr>
            <a:spLocks noGrp="1"/>
          </p:cNvSpPr>
          <p:nvPr>
            <p:ph type="sldNum" sz="quarter" idx="30"/>
          </p:nvPr>
        </p:nvSpPr>
        <p:spPr/>
        <p:txBody>
          <a:bodyPr/>
          <a:lstStyle/>
          <a:p>
            <a:fld id="{9F9F533D-B52E-4A2F-BF72-0ADD2D94BD75}" type="slidenum">
              <a:rPr lang="en-GB" smtClean="0"/>
              <a:pPr/>
              <a:t>‹#›</a:t>
            </a:fld>
            <a:endParaRPr lang="en-GB"/>
          </a:p>
        </p:txBody>
      </p:sp>
      <p:sp>
        <p:nvSpPr>
          <p:cNvPr id="13" name="Picture Placeholder 8"/>
          <p:cNvSpPr>
            <a:spLocks noGrp="1"/>
          </p:cNvSpPr>
          <p:nvPr>
            <p:ph type="pic" sz="quarter" idx="14" hasCustomPrompt="1"/>
          </p:nvPr>
        </p:nvSpPr>
        <p:spPr>
          <a:xfrm>
            <a:off x="6398401" y="1591733"/>
            <a:ext cx="5310263" cy="4412756"/>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9" name="Text Placeholder 6"/>
          <p:cNvSpPr>
            <a:spLocks noGrp="1"/>
          </p:cNvSpPr>
          <p:nvPr>
            <p:ph type="body" sz="quarter" idx="13"/>
          </p:nvPr>
        </p:nvSpPr>
        <p:spPr>
          <a:xfrm>
            <a:off x="478870" y="1587501"/>
            <a:ext cx="5314951" cy="4416988"/>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2301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Master heading style</a:t>
            </a:r>
            <a:endParaRPr lang="en-GB" dirty="0"/>
          </a:p>
        </p:txBody>
      </p:sp>
      <p:sp>
        <p:nvSpPr>
          <p:cNvPr id="19" name="Text Placeholder 6"/>
          <p:cNvSpPr>
            <a:spLocks noGrp="1"/>
          </p:cNvSpPr>
          <p:nvPr>
            <p:ph type="body" sz="quarter" idx="13"/>
          </p:nvPr>
        </p:nvSpPr>
        <p:spPr>
          <a:xfrm>
            <a:off x="478870" y="1587501"/>
            <a:ext cx="5314951" cy="4416988"/>
          </a:xfrm>
          <a:prstGeom prst="rect">
            <a:avLst/>
          </a:prstGeom>
        </p:spPr>
        <p:txBody>
          <a:bodyPr l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8"/>
          <p:cNvSpPr>
            <a:spLocks noGrp="1" noChangeAspect="1"/>
          </p:cNvSpPr>
          <p:nvPr>
            <p:ph type="pic" sz="quarter" idx="14" hasCustomPrompt="1"/>
          </p:nvPr>
        </p:nvSpPr>
        <p:spPr>
          <a:xfrm>
            <a:off x="6398400" y="1587501"/>
            <a:ext cx="5329059" cy="1638299"/>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21" name="Text Placeholder 7"/>
          <p:cNvSpPr>
            <a:spLocks noGrp="1"/>
          </p:cNvSpPr>
          <p:nvPr>
            <p:ph type="body" sz="quarter" idx="26" hasCustomPrompt="1"/>
          </p:nvPr>
        </p:nvSpPr>
        <p:spPr>
          <a:xfrm>
            <a:off x="6398400" y="3357036"/>
            <a:ext cx="5328355" cy="338665"/>
          </a:xfrm>
          <a:prstGeom prst="rect">
            <a:avLst/>
          </a:prstGeom>
        </p:spPr>
        <p:txBody>
          <a:bodyPr lIns="0" tIns="0" rIns="0" bIns="0"/>
          <a:lstStyle>
            <a:lvl1pPr marL="0" indent="0">
              <a:spcAft>
                <a:spcPts val="0"/>
              </a:spcAft>
              <a:buNone/>
              <a:defRPr sz="1067">
                <a:solidFill>
                  <a:schemeClr val="accent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US" dirty="0"/>
              <a:t>Enter your image caption text here</a:t>
            </a:r>
          </a:p>
        </p:txBody>
      </p:sp>
      <p:sp>
        <p:nvSpPr>
          <p:cNvPr id="35" name="Picture Placeholder 8"/>
          <p:cNvSpPr>
            <a:spLocks noGrp="1" noChangeAspect="1"/>
          </p:cNvSpPr>
          <p:nvPr>
            <p:ph type="pic" sz="quarter" idx="27" hasCustomPrompt="1"/>
          </p:nvPr>
        </p:nvSpPr>
        <p:spPr>
          <a:xfrm>
            <a:off x="6398400" y="3896289"/>
            <a:ext cx="5329059" cy="1638299"/>
          </a:xfrm>
          <a:prstGeom prst="rect">
            <a:avLst/>
          </a:prstGeom>
        </p:spPr>
        <p:txBody>
          <a:bodyPr lIns="0" tIns="0"/>
          <a:lstStyle>
            <a:lvl1pPr marL="0" indent="0">
              <a:buNone/>
              <a:defRPr sz="1467" baseline="0"/>
            </a:lvl1pPr>
          </a:lstStyle>
          <a:p>
            <a:r>
              <a:rPr lang="en-GB" dirty="0"/>
              <a:t>Click on the picture icon to insert your picture</a:t>
            </a:r>
          </a:p>
        </p:txBody>
      </p:sp>
      <p:sp>
        <p:nvSpPr>
          <p:cNvPr id="36" name="Text Placeholder 7"/>
          <p:cNvSpPr>
            <a:spLocks noGrp="1"/>
          </p:cNvSpPr>
          <p:nvPr>
            <p:ph type="body" sz="quarter" idx="28" hasCustomPrompt="1"/>
          </p:nvPr>
        </p:nvSpPr>
        <p:spPr>
          <a:xfrm>
            <a:off x="6398400" y="5665824"/>
            <a:ext cx="5328355" cy="338665"/>
          </a:xfrm>
          <a:prstGeom prst="rect">
            <a:avLst/>
          </a:prstGeom>
        </p:spPr>
        <p:txBody>
          <a:bodyPr lIns="0" tIns="0" rIns="0" bIns="0"/>
          <a:lstStyle>
            <a:lvl1pPr marL="0" indent="0">
              <a:spcAft>
                <a:spcPts val="0"/>
              </a:spcAft>
              <a:buNone/>
              <a:defRPr sz="1067">
                <a:solidFill>
                  <a:schemeClr val="accent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US" dirty="0"/>
              <a:t>Enter your image caption text here</a:t>
            </a:r>
          </a:p>
        </p:txBody>
      </p:sp>
      <p:sp>
        <p:nvSpPr>
          <p:cNvPr id="37" name="Text Placeholder 2"/>
          <p:cNvSpPr>
            <a:spLocks noGrp="1"/>
          </p:cNvSpPr>
          <p:nvPr>
            <p:ph type="body" sz="quarter" idx="29"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5" name="Date Placeholder 4"/>
          <p:cNvSpPr>
            <a:spLocks noGrp="1"/>
          </p:cNvSpPr>
          <p:nvPr>
            <p:ph type="dt" sz="half" idx="30"/>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1"/>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23773192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heading style</a:t>
            </a:r>
            <a:endParaRPr lang="en-GB" dirty="0"/>
          </a:p>
        </p:txBody>
      </p:sp>
      <p:sp>
        <p:nvSpPr>
          <p:cNvPr id="11" name="Text Placeholder 2"/>
          <p:cNvSpPr>
            <a:spLocks noGrp="1"/>
          </p:cNvSpPr>
          <p:nvPr>
            <p:ph type="body" sz="quarter" idx="29" hasCustomPrompt="1"/>
          </p:nvPr>
        </p:nvSpPr>
        <p:spPr>
          <a:xfrm>
            <a:off x="478869" y="924738"/>
            <a:ext cx="10104000" cy="369332"/>
          </a:xfrm>
          <a:prstGeom prst="rect">
            <a:avLst/>
          </a:prstGeom>
        </p:spPr>
        <p:txBody>
          <a:bodyPr lIns="0" anchor="t"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n-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Date Placeholder 5"/>
          <p:cNvSpPr>
            <a:spLocks noGrp="1"/>
          </p:cNvSpPr>
          <p:nvPr>
            <p:ph type="dt" sz="half" idx="30"/>
          </p:nvPr>
        </p:nvSpPr>
        <p:spPr/>
        <p:txBody>
          <a:bodyPr/>
          <a:lstStyle/>
          <a:p>
            <a:pPr algn="ctr"/>
            <a:r>
              <a:rPr lang="en-US"/>
              <a:t>Insert your date / confidentiality text here</a:t>
            </a:r>
            <a:endParaRPr lang="en-GB" dirty="0"/>
          </a:p>
        </p:txBody>
      </p:sp>
      <p:sp>
        <p:nvSpPr>
          <p:cNvPr id="7" name="Footer Placeholder 6"/>
          <p:cNvSpPr>
            <a:spLocks noGrp="1"/>
          </p:cNvSpPr>
          <p:nvPr>
            <p:ph type="ftr" sz="quarter" idx="31"/>
          </p:nvPr>
        </p:nvSpPr>
        <p:spPr/>
        <p:txBody>
          <a:bodyPr/>
          <a:lstStyle>
            <a:lvl1pPr>
              <a:defRPr/>
            </a:lvl1pPr>
          </a:lstStyle>
          <a:p>
            <a:r>
              <a:rPr lang="en-GB"/>
              <a:t>16x9 core template</a:t>
            </a:r>
            <a:endParaRPr lang="en-GB" dirty="0"/>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1822036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cxnSp>
        <p:nvCxnSpPr>
          <p:cNvPr id="12" name="Straight Connector 11"/>
          <p:cNvCxnSpPr/>
          <p:nvPr userDrawn="1"/>
        </p:nvCxnSpPr>
        <p:spPr>
          <a:xfrm>
            <a:off x="478869" y="6132244"/>
            <a:ext cx="1123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pPr algn="ctr"/>
            <a:r>
              <a:rPr lang="en-US"/>
              <a:t>Insert your date / confidentiality text here</a:t>
            </a:r>
            <a:endParaRPr lang="en-GB" dirty="0"/>
          </a:p>
        </p:txBody>
      </p:sp>
      <p:sp>
        <p:nvSpPr>
          <p:cNvPr id="6" name="Footer Placeholder 5"/>
          <p:cNvSpPr>
            <a:spLocks noGrp="1"/>
          </p:cNvSpPr>
          <p:nvPr>
            <p:ph type="ftr" sz="quarter" idx="11"/>
          </p:nvPr>
        </p:nvSpPr>
        <p:spPr/>
        <p:txBody>
          <a:bodyPr/>
          <a:lstStyle>
            <a:lvl1pPr>
              <a:defRPr/>
            </a:lvl1pPr>
          </a:lstStyle>
          <a:p>
            <a:r>
              <a:rPr lang="en-GB"/>
              <a:t>16x9 core template</a:t>
            </a:r>
            <a:endParaRPr lang="en-GB" dirty="0"/>
          </a:p>
        </p:txBody>
      </p:sp>
      <p:sp>
        <p:nvSpPr>
          <p:cNvPr id="7" name="Slide Number Placeholder 6"/>
          <p:cNvSpPr>
            <a:spLocks noGrp="1"/>
          </p:cNvSpPr>
          <p:nvPr>
            <p:ph type="sldNum" sz="quarter" idx="12"/>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4210044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with ORANGE Text">
    <p:spTree>
      <p:nvGrpSpPr>
        <p:cNvPr id="1" name=""/>
        <p:cNvGrpSpPr/>
        <p:nvPr/>
      </p:nvGrpSpPr>
      <p:grpSpPr>
        <a:xfrm>
          <a:off x="0" y="0"/>
          <a:ext cx="0" cy="0"/>
          <a:chOff x="0" y="0"/>
          <a:chExt cx="0" cy="0"/>
        </a:xfrm>
      </p:grpSpPr>
      <p:sp>
        <p:nvSpPr>
          <p:cNvPr id="12" name="Text Placeholder 5"/>
          <p:cNvSpPr>
            <a:spLocks noGrp="1"/>
          </p:cNvSpPr>
          <p:nvPr>
            <p:ph type="body" sz="quarter" idx="11" hasCustomPrompt="1"/>
          </p:nvPr>
        </p:nvSpPr>
        <p:spPr>
          <a:xfrm>
            <a:off x="480000" y="4990682"/>
            <a:ext cx="10924032" cy="502702"/>
          </a:xfrm>
          <a:prstGeom prst="rect">
            <a:avLst/>
          </a:prstGeom>
        </p:spPr>
        <p:txBody>
          <a:bodyPr lIns="0" anchor="t" anchorCtr="0">
            <a:spAutoFit/>
          </a:bodyPr>
          <a:lstStyle>
            <a:lvl1pPr marL="0" marR="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sz="2933" i="0">
                <a:solidFill>
                  <a:schemeClr val="bg2"/>
                </a:solidFill>
                <a:latin typeface="+mn-lt"/>
              </a:defRPr>
            </a:lvl1pPr>
            <a:lvl2pPr marL="361942" indent="0">
              <a:spcAft>
                <a:spcPts val="0"/>
              </a:spcAft>
              <a:buNone/>
              <a:defRPr>
                <a:solidFill>
                  <a:schemeClr val="bg1"/>
                </a:solidFill>
              </a:defRPr>
            </a:lvl2pPr>
            <a:lvl3pPr marL="711182" indent="0">
              <a:spcAft>
                <a:spcPts val="0"/>
              </a:spcAft>
              <a:buNone/>
              <a:defRPr>
                <a:solidFill>
                  <a:schemeClr val="bg1"/>
                </a:solidFill>
              </a:defRPr>
            </a:lvl3pPr>
            <a:lvl4pPr marL="1087939" indent="0">
              <a:spcAft>
                <a:spcPts val="0"/>
              </a:spcAft>
              <a:buNone/>
              <a:defRPr>
                <a:solidFill>
                  <a:schemeClr val="bg1"/>
                </a:solidFill>
              </a:defRPr>
            </a:lvl4pPr>
            <a:lvl5pPr marL="1473163" indent="0">
              <a:spcAft>
                <a:spcPts val="0"/>
              </a:spcAft>
              <a:buNone/>
              <a:defRPr>
                <a:solidFill>
                  <a:schemeClr val="bg1"/>
                </a:solidFill>
              </a:defRPr>
            </a:lvl5pPr>
          </a:lstStyle>
          <a:p>
            <a:pPr marL="0" marR="0" lvl="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3" name="Text Placeholder 3"/>
          <p:cNvSpPr>
            <a:spLocks noGrp="1"/>
          </p:cNvSpPr>
          <p:nvPr>
            <p:ph type="body" sz="quarter" idx="10" hasCustomPrompt="1"/>
          </p:nvPr>
        </p:nvSpPr>
        <p:spPr>
          <a:xfrm>
            <a:off x="480000" y="3787180"/>
            <a:ext cx="10928936" cy="1097736"/>
          </a:xfrm>
          <a:prstGeom prst="rect">
            <a:avLst/>
          </a:prstGeom>
        </p:spPr>
        <p:txBody>
          <a:bodyPr wrap="square" lIns="0" anchor="b" anchorCtr="0">
            <a:spAutoFit/>
          </a:bodyPr>
          <a:lstStyle>
            <a:lvl1pPr marL="0" indent="0">
              <a:lnSpc>
                <a:spcPts val="7600"/>
              </a:lnSpc>
              <a:spcAft>
                <a:spcPts val="0"/>
              </a:spcAft>
              <a:buNone/>
              <a:defRPr sz="7333" b="1">
                <a:solidFill>
                  <a:schemeClr val="bg2"/>
                </a:solidFill>
              </a:defRPr>
            </a:lvl1pPr>
            <a:lvl2pPr marL="361942" indent="0">
              <a:buNone/>
              <a:defRPr sz="3467" b="1">
                <a:solidFill>
                  <a:schemeClr val="bg1"/>
                </a:solidFill>
              </a:defRPr>
            </a:lvl2pPr>
            <a:lvl3pPr marL="711182" indent="0">
              <a:buNone/>
              <a:defRPr sz="3467" b="1">
                <a:solidFill>
                  <a:schemeClr val="bg1"/>
                </a:solidFill>
              </a:defRPr>
            </a:lvl3pPr>
            <a:lvl4pPr marL="1087939" indent="0">
              <a:buNone/>
              <a:defRPr sz="3467" b="1">
                <a:solidFill>
                  <a:schemeClr val="bg1"/>
                </a:solidFill>
              </a:defRPr>
            </a:lvl4pPr>
            <a:lvl5pPr marL="1473163" indent="0">
              <a:buNone/>
              <a:defRPr sz="3467" b="1">
                <a:solidFill>
                  <a:schemeClr val="bg1"/>
                </a:solidFill>
              </a:defRPr>
            </a:lvl5pPr>
          </a:lstStyle>
          <a:p>
            <a:pPr lvl="0"/>
            <a:r>
              <a:rPr lang="en-US" dirty="0"/>
              <a:t>Section Heading 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8205456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with GREY Text">
    <p:spTree>
      <p:nvGrpSpPr>
        <p:cNvPr id="1" name=""/>
        <p:cNvGrpSpPr/>
        <p:nvPr/>
      </p:nvGrpSpPr>
      <p:grpSpPr>
        <a:xfrm>
          <a:off x="0" y="0"/>
          <a:ext cx="0" cy="0"/>
          <a:chOff x="0" y="0"/>
          <a:chExt cx="0" cy="0"/>
        </a:xfrm>
      </p:grpSpPr>
      <p:sp>
        <p:nvSpPr>
          <p:cNvPr id="12" name="Text Placeholder 5"/>
          <p:cNvSpPr>
            <a:spLocks noGrp="1"/>
          </p:cNvSpPr>
          <p:nvPr>
            <p:ph type="body" sz="quarter" idx="11" hasCustomPrompt="1"/>
          </p:nvPr>
        </p:nvSpPr>
        <p:spPr>
          <a:xfrm>
            <a:off x="480000" y="4990682"/>
            <a:ext cx="10924032" cy="502702"/>
          </a:xfrm>
          <a:prstGeom prst="rect">
            <a:avLst/>
          </a:prstGeom>
        </p:spPr>
        <p:txBody>
          <a:bodyPr lIns="0" anchor="t" anchorCtr="0">
            <a:spAutoFit/>
          </a:bodyPr>
          <a:lstStyle>
            <a:lvl1pPr marL="0" marR="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sz="2933" i="0">
                <a:solidFill>
                  <a:schemeClr val="tx1"/>
                </a:solidFill>
                <a:latin typeface="+mn-lt"/>
              </a:defRPr>
            </a:lvl1pPr>
            <a:lvl2pPr marL="361942" indent="0">
              <a:spcAft>
                <a:spcPts val="0"/>
              </a:spcAft>
              <a:buNone/>
              <a:defRPr>
                <a:solidFill>
                  <a:schemeClr val="bg1"/>
                </a:solidFill>
              </a:defRPr>
            </a:lvl2pPr>
            <a:lvl3pPr marL="711182" indent="0">
              <a:spcAft>
                <a:spcPts val="0"/>
              </a:spcAft>
              <a:buNone/>
              <a:defRPr>
                <a:solidFill>
                  <a:schemeClr val="bg1"/>
                </a:solidFill>
              </a:defRPr>
            </a:lvl3pPr>
            <a:lvl4pPr marL="1087939" indent="0">
              <a:spcAft>
                <a:spcPts val="0"/>
              </a:spcAft>
              <a:buNone/>
              <a:defRPr>
                <a:solidFill>
                  <a:schemeClr val="bg1"/>
                </a:solidFill>
              </a:defRPr>
            </a:lvl4pPr>
            <a:lvl5pPr marL="1473163" indent="0">
              <a:spcAft>
                <a:spcPts val="0"/>
              </a:spcAft>
              <a:buNone/>
              <a:defRPr>
                <a:solidFill>
                  <a:schemeClr val="bg1"/>
                </a:solidFill>
              </a:defRPr>
            </a:lvl5pPr>
          </a:lstStyle>
          <a:p>
            <a:pPr marL="0" marR="0" lvl="0" indent="0" algn="l" defTabSz="1219170" rtl="0" eaLnBrk="1" fontAlgn="auto" latinLnBrk="0" hangingPunct="1">
              <a:lnSpc>
                <a:spcPts val="32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13" name="Text Placeholder 3"/>
          <p:cNvSpPr>
            <a:spLocks noGrp="1"/>
          </p:cNvSpPr>
          <p:nvPr>
            <p:ph type="body" sz="quarter" idx="10" hasCustomPrompt="1"/>
          </p:nvPr>
        </p:nvSpPr>
        <p:spPr>
          <a:xfrm>
            <a:off x="480000" y="3787180"/>
            <a:ext cx="10928936" cy="1097736"/>
          </a:xfrm>
          <a:prstGeom prst="rect">
            <a:avLst/>
          </a:prstGeom>
        </p:spPr>
        <p:txBody>
          <a:bodyPr wrap="square" lIns="0" anchor="b" anchorCtr="0">
            <a:spAutoFit/>
          </a:bodyPr>
          <a:lstStyle>
            <a:lvl1pPr marL="0" indent="0">
              <a:lnSpc>
                <a:spcPts val="7600"/>
              </a:lnSpc>
              <a:spcAft>
                <a:spcPts val="0"/>
              </a:spcAft>
              <a:buNone/>
              <a:defRPr sz="7333" b="1">
                <a:solidFill>
                  <a:schemeClr val="tx1"/>
                </a:solidFill>
              </a:defRPr>
            </a:lvl1pPr>
            <a:lvl2pPr marL="361942" indent="0">
              <a:buNone/>
              <a:defRPr sz="3467" b="1">
                <a:solidFill>
                  <a:schemeClr val="bg1"/>
                </a:solidFill>
              </a:defRPr>
            </a:lvl2pPr>
            <a:lvl3pPr marL="711182" indent="0">
              <a:buNone/>
              <a:defRPr sz="3467" b="1">
                <a:solidFill>
                  <a:schemeClr val="bg1"/>
                </a:solidFill>
              </a:defRPr>
            </a:lvl3pPr>
            <a:lvl4pPr marL="1087939" indent="0">
              <a:buNone/>
              <a:defRPr sz="3467" b="1">
                <a:solidFill>
                  <a:schemeClr val="bg1"/>
                </a:solidFill>
              </a:defRPr>
            </a:lvl4pPr>
            <a:lvl5pPr marL="1473163" indent="0">
              <a:buNone/>
              <a:defRPr sz="3467" b="1">
                <a:solidFill>
                  <a:schemeClr val="bg1"/>
                </a:solidFill>
              </a:defRPr>
            </a:lvl5pPr>
          </a:lstStyle>
          <a:p>
            <a:pPr lvl="0"/>
            <a:r>
              <a:rPr lang="en-US" dirty="0"/>
              <a:t>Section Heading 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7948058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Header INNOVATION White">
    <p:spTree>
      <p:nvGrpSpPr>
        <p:cNvPr id="1" name=""/>
        <p:cNvGrpSpPr/>
        <p:nvPr/>
      </p:nvGrpSpPr>
      <p:grpSpPr>
        <a:xfrm>
          <a:off x="0" y="0"/>
          <a:ext cx="0" cy="0"/>
          <a:chOff x="0" y="0"/>
          <a:chExt cx="0" cy="0"/>
        </a:xfrm>
      </p:grpSpPr>
      <p:sp>
        <p:nvSpPr>
          <p:cNvPr id="6" name="TextBox 5"/>
          <p:cNvSpPr txBox="1"/>
          <p:nvPr userDrawn="1"/>
        </p:nvSpPr>
        <p:spPr>
          <a:xfrm>
            <a:off x="475787" y="3937840"/>
            <a:ext cx="10497013" cy="964944"/>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lvl="0"/>
            <a:r>
              <a:rPr lang="en-US" sz="9333" dirty="0">
                <a:solidFill>
                  <a:schemeClr val="accent5"/>
                </a:solidFill>
              </a:rPr>
              <a:t>Innovation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368979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Header PERFORMANCE White">
    <p:spTree>
      <p:nvGrpSpPr>
        <p:cNvPr id="1" name=""/>
        <p:cNvGrpSpPr/>
        <p:nvPr/>
      </p:nvGrpSpPr>
      <p:grpSpPr>
        <a:xfrm>
          <a:off x="0" y="0"/>
          <a:ext cx="0" cy="0"/>
          <a:chOff x="0" y="0"/>
          <a:chExt cx="0" cy="0"/>
        </a:xfrm>
      </p:grpSpPr>
      <p:sp>
        <p:nvSpPr>
          <p:cNvPr id="8" name="TextBox 7"/>
          <p:cNvSpPr txBox="1"/>
          <p:nvPr userDrawn="1"/>
        </p:nvSpPr>
        <p:spPr>
          <a:xfrm>
            <a:off x="475787" y="3671678"/>
            <a:ext cx="10497013" cy="1231106"/>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marL="0" marR="0" lvl="0" indent="0" algn="l" defTabSz="1219170" rtl="0" eaLnBrk="1" fontAlgn="auto" latinLnBrk="0" hangingPunct="1">
              <a:lnSpc>
                <a:spcPts val="9600"/>
              </a:lnSpc>
              <a:spcBef>
                <a:spcPts val="0"/>
              </a:spcBef>
              <a:spcAft>
                <a:spcPts val="0"/>
              </a:spcAft>
              <a:buClr>
                <a:schemeClr val="tx1"/>
              </a:buClr>
              <a:buSzTx/>
              <a:buFont typeface="Arial" pitchFamily="34" charset="0"/>
              <a:buNone/>
              <a:tabLst/>
              <a:defRPr/>
            </a:pPr>
            <a:r>
              <a:rPr lang="en-US" sz="9333" dirty="0">
                <a:solidFill>
                  <a:schemeClr val="accent4"/>
                </a:solidFill>
              </a:rPr>
              <a:t>Pe</a:t>
            </a:r>
            <a:r>
              <a:rPr lang="en-US" sz="9333" spc="667" baseline="0" dirty="0">
                <a:solidFill>
                  <a:schemeClr val="accent4"/>
                </a:solidFill>
              </a:rPr>
              <a:t>r</a:t>
            </a:r>
            <a:r>
              <a:rPr lang="en-US" sz="9333" dirty="0">
                <a:solidFill>
                  <a:schemeClr val="accent4"/>
                </a:solidFill>
              </a:rPr>
              <a:t>formance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140995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Header TRUST White">
    <p:spTree>
      <p:nvGrpSpPr>
        <p:cNvPr id="1" name=""/>
        <p:cNvGrpSpPr/>
        <p:nvPr/>
      </p:nvGrpSpPr>
      <p:grpSpPr>
        <a:xfrm>
          <a:off x="0" y="0"/>
          <a:ext cx="0" cy="0"/>
          <a:chOff x="0" y="0"/>
          <a:chExt cx="0" cy="0"/>
        </a:xfrm>
      </p:grpSpPr>
      <p:sp>
        <p:nvSpPr>
          <p:cNvPr id="6" name="TextBox 5"/>
          <p:cNvSpPr txBox="1"/>
          <p:nvPr userDrawn="1"/>
        </p:nvSpPr>
        <p:spPr>
          <a:xfrm>
            <a:off x="475787" y="3937840"/>
            <a:ext cx="10497013" cy="964944"/>
          </a:xfrm>
          <a:prstGeom prst="rect">
            <a:avLst/>
          </a:prstGeom>
        </p:spPr>
        <p:txBody>
          <a:bodyPr vert="horz" wrap="square" lIns="0" tIns="0" rIns="0" bIns="0" rtlCol="0" anchor="b" anchorCtr="0">
            <a:spAutoFit/>
          </a:bodyPr>
          <a:lstStyle>
            <a:lvl1pPr lvl="0" indent="0">
              <a:lnSpc>
                <a:spcPts val="7200"/>
              </a:lnSpc>
              <a:spcBef>
                <a:spcPts val="0"/>
              </a:spcBef>
              <a:spcAft>
                <a:spcPts val="0"/>
              </a:spcAft>
              <a:buClr>
                <a:schemeClr val="tx1"/>
              </a:buClr>
              <a:buFont typeface="Arial" pitchFamily="34" charset="0"/>
              <a:buNone/>
              <a:tabLst/>
              <a:defRPr sz="7000" b="1" baseline="0">
                <a:solidFill>
                  <a:schemeClr val="bg1"/>
                </a:solidFill>
              </a:defRPr>
            </a:lvl1pPr>
            <a:lvl2pPr marL="271463" indent="0">
              <a:spcBef>
                <a:spcPts val="0"/>
              </a:spcBef>
              <a:spcAft>
                <a:spcPts val="600"/>
              </a:spcAft>
              <a:buFont typeface="Arial" pitchFamily="34" charset="0"/>
              <a:buNone/>
              <a:defRPr sz="2600" b="1">
                <a:solidFill>
                  <a:schemeClr val="bg1"/>
                </a:solidFill>
              </a:defRPr>
            </a:lvl2pPr>
            <a:lvl3pPr marL="533400" indent="0">
              <a:spcBef>
                <a:spcPts val="0"/>
              </a:spcBef>
              <a:spcAft>
                <a:spcPts val="600"/>
              </a:spcAft>
              <a:buFont typeface="Arial" pitchFamily="34" charset="0"/>
              <a:buNone/>
              <a:defRPr sz="2600" b="1">
                <a:solidFill>
                  <a:schemeClr val="bg1"/>
                </a:solidFill>
              </a:defRPr>
            </a:lvl3pPr>
            <a:lvl4pPr marL="815975" indent="0">
              <a:spcBef>
                <a:spcPts val="0"/>
              </a:spcBef>
              <a:spcAft>
                <a:spcPts val="600"/>
              </a:spcAft>
              <a:buFont typeface="Arial" pitchFamily="34" charset="0"/>
              <a:buNone/>
              <a:defRPr sz="2600" b="1">
                <a:solidFill>
                  <a:schemeClr val="bg1"/>
                </a:solidFill>
              </a:defRPr>
            </a:lvl4pPr>
            <a:lvl5pPr marL="1104900" indent="0">
              <a:spcBef>
                <a:spcPts val="0"/>
              </a:spcBef>
              <a:spcAft>
                <a:spcPts val="600"/>
              </a:spcAft>
              <a:buFont typeface="Arial" pitchFamily="34" charset="0"/>
              <a:buNone/>
              <a:defRPr sz="2600" b="1">
                <a:solidFill>
                  <a:schemeClr val="bg1"/>
                </a:solidFill>
              </a:defRPr>
            </a:lvl5pPr>
            <a:lvl6pPr marL="1620000" indent="-270000">
              <a:spcBef>
                <a:spcPts val="0"/>
              </a:spcBef>
              <a:spcAft>
                <a:spcPts val="600"/>
              </a:spcAft>
              <a:buFont typeface="Arial" pitchFamily="34" charset="0"/>
              <a:buChar char="–"/>
              <a:defRPr sz="1200"/>
            </a:lvl6pPr>
            <a:lvl7pPr marL="1800000" indent="-270000">
              <a:spcBef>
                <a:spcPts val="0"/>
              </a:spcBef>
              <a:spcAft>
                <a:spcPts val="600"/>
              </a:spcAft>
              <a:buFont typeface="Arial" pitchFamily="34" charset="0"/>
              <a:buChar char="–"/>
              <a:defRPr sz="1200"/>
            </a:lvl7pPr>
            <a:lvl8pPr marL="2070000" indent="-270000">
              <a:spcBef>
                <a:spcPts val="0"/>
              </a:spcBef>
              <a:spcAft>
                <a:spcPts val="600"/>
              </a:spcAft>
              <a:buFont typeface="Arial" pitchFamily="34" charset="0"/>
              <a:buChar char="–"/>
              <a:defRPr sz="1200"/>
            </a:lvl8pPr>
            <a:lvl9pPr marL="2340000" indent="-270000">
              <a:spcBef>
                <a:spcPts val="0"/>
              </a:spcBef>
              <a:spcAft>
                <a:spcPts val="600"/>
              </a:spcAft>
              <a:buFont typeface="Arial" pitchFamily="34" charset="0"/>
              <a:buChar char="–"/>
              <a:defRPr sz="1200"/>
            </a:lvl9pPr>
          </a:lstStyle>
          <a:p>
            <a:pPr lvl="0"/>
            <a:r>
              <a:rPr lang="en-US" sz="9333" dirty="0">
                <a:solidFill>
                  <a:schemeClr val="accent3"/>
                </a:solidFill>
              </a:rPr>
              <a:t>Trust</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2680376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20545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1692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746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067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877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585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761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7816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12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2490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49708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57029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26455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110506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7028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48339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4166758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8700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67910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60251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95907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2853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7649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842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4928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07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907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3925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9438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457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8709364"/>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787338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4375326"/>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733355"/>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539382"/>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55530185"/>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6244861"/>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987306"/>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96983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413721"/>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9/20/2019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454117"/>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0442847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363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7602790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1767160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50A22-8032-4631-8FF7-3B34E2EE157B}"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605661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D50A22-8032-4631-8FF7-3B34E2EE157B}"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7998866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D50A22-8032-4631-8FF7-3B34E2EE157B}" type="datetimeFigureOut">
              <a:rPr lang="en-US" smtClean="0"/>
              <a:t>9/20/2019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16149957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D50A22-8032-4631-8FF7-3B34E2EE157B}" type="datetimeFigureOut">
              <a:rPr lang="en-US" smtClean="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7A2EA-2E65-41B4-BDA7-77A709F8260D}" type="slidenum">
              <a:rPr lang="en-US" smtClean="0"/>
              <a:t>‹#›</a:t>
            </a:fld>
            <a:endParaRPr lang="en-US"/>
          </a:p>
        </p:txBody>
      </p:sp>
    </p:spTree>
    <p:extLst>
      <p:ext uri="{BB962C8B-B14F-4D97-AF65-F5344CB8AC3E}">
        <p14:creationId xmlns:p14="http://schemas.microsoft.com/office/powerpoint/2010/main" val="252627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image" Target="../media/image13.jp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emf"/><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78869" y="6272002"/>
            <a:ext cx="3420032" cy="365125"/>
          </a:xfrm>
          <a:prstGeom prst="rect">
            <a:avLst/>
          </a:prstGeom>
        </p:spPr>
        <p:txBody>
          <a:bodyPr vert="horz" lIns="0" tIns="0" rIns="0" bIns="0" rtlCol="0" anchor="t" anchorCtr="0"/>
          <a:lstStyle>
            <a:lvl1pPr algn="l">
              <a:defRPr sz="1067">
                <a:solidFill>
                  <a:schemeClr val="tx1"/>
                </a:solidFill>
              </a:defRPr>
            </a:lvl1pPr>
          </a:lstStyle>
          <a:p>
            <a:r>
              <a:rPr lang="en-GB"/>
              <a:t>16x9 core template</a:t>
            </a:r>
            <a:endParaRPr lang="en-GB" dirty="0"/>
          </a:p>
        </p:txBody>
      </p:sp>
      <p:sp>
        <p:nvSpPr>
          <p:cNvPr id="6" name="Slide Number Placeholder 5"/>
          <p:cNvSpPr>
            <a:spLocks noGrp="1"/>
          </p:cNvSpPr>
          <p:nvPr>
            <p:ph type="sldNum" sz="quarter" idx="4"/>
          </p:nvPr>
        </p:nvSpPr>
        <p:spPr>
          <a:xfrm>
            <a:off x="10604039" y="6272002"/>
            <a:ext cx="1106831" cy="365125"/>
          </a:xfrm>
          <a:prstGeom prst="rect">
            <a:avLst/>
          </a:prstGeom>
        </p:spPr>
        <p:txBody>
          <a:bodyPr vert="horz" lIns="72000" tIns="0" rIns="0" bIns="0" rtlCol="0" anchor="t" anchorCtr="0"/>
          <a:lstStyle>
            <a:lvl1pPr algn="r">
              <a:defRPr sz="1067">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478870" y="384852"/>
            <a:ext cx="10102852" cy="451405"/>
          </a:xfrm>
          <a:prstGeom prst="rect">
            <a:avLst/>
          </a:prstGeom>
        </p:spPr>
        <p:txBody>
          <a:bodyPr vert="horz" lIns="0" tIns="0" rIns="0" bIns="0" rtlCol="0" anchor="t" anchorCtr="0">
            <a:spAutoFit/>
          </a:bodyPr>
          <a:lstStyle/>
          <a:p>
            <a:r>
              <a:rPr lang="en-US" dirty="0"/>
              <a:t>Click to edit Master heading style</a:t>
            </a:r>
            <a:endParaRPr lang="en-GB" dirty="0"/>
          </a:p>
        </p:txBody>
      </p:sp>
      <p:sp>
        <p:nvSpPr>
          <p:cNvPr id="7" name="Date Placeholder 6"/>
          <p:cNvSpPr>
            <a:spLocks noGrp="1"/>
          </p:cNvSpPr>
          <p:nvPr>
            <p:ph type="dt" sz="half" idx="2"/>
          </p:nvPr>
        </p:nvSpPr>
        <p:spPr>
          <a:xfrm>
            <a:off x="3980329" y="6272002"/>
            <a:ext cx="4219640" cy="365125"/>
          </a:xfrm>
          <a:prstGeom prst="rect">
            <a:avLst/>
          </a:prstGeom>
        </p:spPr>
        <p:txBody>
          <a:bodyPr vert="horz" lIns="72000" tIns="0" rIns="72000" bIns="0" rtlCol="0" anchor="t" anchorCtr="1"/>
          <a:lstStyle>
            <a:lvl1pPr algn="l">
              <a:defRPr sz="1067">
                <a:solidFill>
                  <a:schemeClr val="tx1"/>
                </a:solidFill>
              </a:defRPr>
            </a:lvl1pPr>
          </a:lstStyle>
          <a:p>
            <a:pPr algn="ctr"/>
            <a:r>
              <a:rPr lang="en-US"/>
              <a:t>Insert your date / confidentiality text here</a:t>
            </a:r>
            <a:endParaRPr lang="en-GB" dirty="0"/>
          </a:p>
        </p:txBody>
      </p:sp>
      <p:cxnSp>
        <p:nvCxnSpPr>
          <p:cNvPr id="10" name="Straight Connector 9"/>
          <p:cNvCxnSpPr/>
          <p:nvPr userDrawn="1"/>
        </p:nvCxnSpPr>
        <p:spPr>
          <a:xfrm>
            <a:off x="478869" y="6132244"/>
            <a:ext cx="1123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78869" y="1438055"/>
            <a:ext cx="11232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842378" y="316146"/>
            <a:ext cx="999577" cy="959319"/>
          </a:xfrm>
          <a:prstGeom prst="rect">
            <a:avLst/>
          </a:prstGeom>
        </p:spPr>
      </p:pic>
    </p:spTree>
    <p:extLst>
      <p:ext uri="{BB962C8B-B14F-4D97-AF65-F5344CB8AC3E}">
        <p14:creationId xmlns:p14="http://schemas.microsoft.com/office/powerpoint/2010/main" val="43720135"/>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 id="2147484847" r:id="rId13"/>
    <p:sldLayoutId id="2147484848" r:id="rId14"/>
    <p:sldLayoutId id="2147484849" r:id="rId15"/>
    <p:sldLayoutId id="2147484850" r:id="rId16"/>
    <p:sldLayoutId id="2147484851" r:id="rId17"/>
    <p:sldLayoutId id="2147484852" r:id="rId18"/>
    <p:sldLayoutId id="2147484853" r:id="rId19"/>
    <p:sldLayoutId id="2147484854" r:id="rId20"/>
  </p:sldLayoutIdLst>
  <p:hf hdr="0"/>
  <p:txStyles>
    <p:titleStyle>
      <a:lvl1pPr algn="l" defTabSz="1219170" rtl="0" eaLnBrk="1" latinLnBrk="0" hangingPunct="1">
        <a:lnSpc>
          <a:spcPct val="100000"/>
        </a:lnSpc>
        <a:spcBef>
          <a:spcPct val="0"/>
        </a:spcBef>
        <a:buNone/>
        <a:defRPr sz="2933" b="1" kern="1200">
          <a:solidFill>
            <a:schemeClr val="bg2"/>
          </a:solidFill>
          <a:latin typeface="+mj-lt"/>
          <a:ea typeface="+mj-ea"/>
          <a:cs typeface="+mj-cs"/>
        </a:defRPr>
      </a:lvl1pPr>
    </p:titleStyle>
    <p:bodyStyle>
      <a:lvl1pPr marL="359991" indent="-359991" algn="l" defTabSz="1219170" rtl="0" eaLnBrk="1" latinLnBrk="0" hangingPunct="1">
        <a:spcBef>
          <a:spcPts val="0"/>
        </a:spcBef>
        <a:spcAft>
          <a:spcPts val="800"/>
        </a:spcAft>
        <a:buClr>
          <a:schemeClr val="tx1"/>
        </a:buClr>
        <a:buFont typeface="Arial" pitchFamily="34" charset="0"/>
        <a:buChar char="–"/>
        <a:defRPr sz="2133" kern="1200">
          <a:solidFill>
            <a:schemeClr val="tx1"/>
          </a:solidFill>
          <a:latin typeface="+mn-lt"/>
          <a:ea typeface="+mn-ea"/>
          <a:cs typeface="+mn-cs"/>
        </a:defRPr>
      </a:lvl1pPr>
      <a:lvl2pPr marL="717533" indent="-359991" algn="l" defTabSz="1219170" rtl="0" eaLnBrk="1" latinLnBrk="0" hangingPunct="1">
        <a:spcBef>
          <a:spcPts val="0"/>
        </a:spcBef>
        <a:spcAft>
          <a:spcPts val="800"/>
        </a:spcAft>
        <a:buFont typeface="Arial" pitchFamily="34" charset="0"/>
        <a:buChar char="–"/>
        <a:defRPr sz="1867" kern="1200">
          <a:solidFill>
            <a:schemeClr val="tx1"/>
          </a:solidFill>
          <a:latin typeface="+mn-lt"/>
          <a:ea typeface="+mn-ea"/>
          <a:cs typeface="+mn-cs"/>
        </a:defRPr>
      </a:lvl2pPr>
      <a:lvl3pPr marL="1079973"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3pPr>
      <a:lvl4pPr marL="1441415"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0"/>
        </a:spcBef>
        <a:spcAft>
          <a:spcPts val="800"/>
        </a:spcAft>
        <a:buFont typeface="Arial" pitchFamily="34" charset="0"/>
        <a:buChar char="–"/>
        <a:defRPr sz="1600" b="0" kern="1200">
          <a:solidFill>
            <a:schemeClr val="tx1"/>
          </a:solidFill>
          <a:latin typeface="+mn-lt"/>
          <a:ea typeface="+mn-ea"/>
          <a:cs typeface="+mn-cs"/>
        </a:defRPr>
      </a:lvl5pPr>
      <a:lvl6pPr marL="2159946"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6pPr>
      <a:lvl7pPr marL="2399940"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7pPr>
      <a:lvl8pPr marL="2759931"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8pPr>
      <a:lvl9pPr marL="3119922" indent="-359991" algn="l" defTabSz="1219170" rtl="0" eaLnBrk="1" latinLnBrk="0" hangingPunct="1">
        <a:spcBef>
          <a:spcPts val="0"/>
        </a:spcBef>
        <a:spcAft>
          <a:spcPts val="800"/>
        </a:spcAft>
        <a:buFont typeface="Arial" pitchFamily="34" charset="0"/>
        <a:buChar char="–"/>
        <a:defRPr sz="16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75232553"/>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 id="2147484880" r:id="rId24"/>
    <p:sldLayoutId id="2147484881" r:id="rId25"/>
    <p:sldLayoutId id="2147484882" r:id="rId26"/>
    <p:sldLayoutId id="2147484883" r:id="rId27"/>
    <p:sldLayoutId id="2147484884" r:id="rId28"/>
    <p:sldLayoutId id="2147484885" r:id="rId29"/>
    <p:sldLayoutId id="214748488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9/20/2019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nvGrpSpPr>
          <p:cNvPr id="12" name="GRID" hidden="1">
            <a:extLst>
              <a:ext uri="{FF2B5EF4-FFF2-40B4-BE49-F238E27FC236}">
                <a16:creationId xmlns:a16="http://schemas.microsoft.com/office/drawing/2014/main" id="{9EA75FC4-120B-4109-AC9A-D3E8264ACB3D}"/>
              </a:ext>
            </a:extLst>
          </p:cNvPr>
          <p:cNvGrpSpPr/>
          <p:nvPr userDrawn="1"/>
        </p:nvGrpSpPr>
        <p:grpSpPr>
          <a:xfrm>
            <a:off x="0" y="0"/>
            <a:ext cx="12192000" cy="6858000"/>
            <a:chOff x="0" y="0"/>
            <a:chExt cx="12192000" cy="6858000"/>
          </a:xfrm>
        </p:grpSpPr>
        <p:cxnSp>
          <p:nvCxnSpPr>
            <p:cNvPr id="13" name="Straight Connector 12">
              <a:extLst>
                <a:ext uri="{FF2B5EF4-FFF2-40B4-BE49-F238E27FC236}">
                  <a16:creationId xmlns:a16="http://schemas.microsoft.com/office/drawing/2014/main" id="{DC0E175C-CDB6-4B0D-97C4-776A02A64A2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8A867B-7114-4B4D-B3D7-B389FDB3674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429ED-E138-4D64-B44F-47F90DA9274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78CA7C-46C8-4157-95C4-D4FED80288F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683D50-728B-4F08-B50A-0B3A77EE6767}"/>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D8B0D2-3C04-40C0-BC66-223C6BC5CD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652687-B617-47B0-A18E-5367AF58F59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9246CA-EF70-4E85-A544-81E5868ABB14}"/>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091C27-8CB0-42AD-8C77-2076BB91F85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E4E93C-2FC6-4ADB-8A86-0AC3C72CB81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1B3FC9-0A3F-4D89-B3EF-0147CA183DA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563AFA-A2B4-4446-97A5-F1533EBDEC5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F14ADC-F7BE-4AAA-92E2-63E6F9BC0E8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7A4CA9-09DB-4E90-9425-87A8283B01F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5DDB52-F5B3-48EF-BD0C-CE55D454987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B95DE4-A1B4-4858-A36A-0F2A0DFA755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D62BAD-FA17-4109-905B-DA4FACC421D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DDC4B0-EA51-4E69-AED8-1AC9059208F8}"/>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9C7327-C879-4B90-9E44-0246209A175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649577-6069-4F4B-9F2E-591DAC133F3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B5DD01-BB91-4B67-AB60-5AA8F36CA9B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674EE1-4360-4A52-9A15-589D8B26C76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EAEB30-5874-4108-BCC1-A55A2F9B6A6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CF190-C3E1-485F-9B3F-2CB82ED749F8}"/>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E5657F-2857-491C-B0A2-481FADB006AC}"/>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BF7090-8171-4E09-B9EC-75591997EE4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5602D1-A118-4D0B-9622-2F6687C6875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39FBA1-337D-4BC6-821E-3B710ACD436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592BD2-3055-44C0-904B-18E1F42E5F9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4A5DF8-63F6-4E5D-98AD-493E986BBBE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6C5F1-3BA0-4DB2-897F-008C49FB001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CF542AC-BF26-433A-AE29-13D6337FB52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EB58FA-A95E-4C64-9737-0F4E10C4208C}"/>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D5A906-CF20-46EE-8386-7505CC12A8F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64 square" hidden="1">
            <a:extLst>
              <a:ext uri="{FF2B5EF4-FFF2-40B4-BE49-F238E27FC236}">
                <a16:creationId xmlns:a16="http://schemas.microsoft.com/office/drawing/2014/main" id="{41CD4E76-7488-40A0-A8C0-3DEBF976CF4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32 square" hidden="1">
            <a:extLst>
              <a:ext uri="{FF2B5EF4-FFF2-40B4-BE49-F238E27FC236}">
                <a16:creationId xmlns:a16="http://schemas.microsoft.com/office/drawing/2014/main" id="{99BA3446-7321-4662-9C26-25D3DC16D33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DDDD8A7-E7FE-4234-9426-1C138F176F2E}"/>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464500" y="2843773"/>
            <a:ext cx="6858000" cy="1170455"/>
          </a:xfrm>
          <a:prstGeom prst="rect">
            <a:avLst/>
          </a:prstGeom>
        </p:spPr>
      </p:pic>
      <p:pic>
        <p:nvPicPr>
          <p:cNvPr id="50" name="Picture 49">
            <a:extLst>
              <a:ext uri="{FF2B5EF4-FFF2-40B4-BE49-F238E27FC236}">
                <a16:creationId xmlns:a16="http://schemas.microsoft.com/office/drawing/2014/main" id="{AE83963A-FD02-453D-BC50-F7B0A0657142}"/>
              </a:ext>
            </a:extLst>
          </p:cNvPr>
          <p:cNvPicPr>
            <a:picLocks noChangeAspect="1"/>
          </p:cNvPicPr>
          <p:nvPr userDrawn="1"/>
        </p:nvPicPr>
        <p:blipFill>
          <a:blip r:embed="rId16"/>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5216282"/>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7" r:id="rId12"/>
    <p:sldLayoutId id="2147484903" r:id="rId13"/>
  </p:sldLayoutIdLst>
  <p:transition>
    <p:fade/>
  </p:transition>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50A22-8032-4631-8FF7-3B34E2EE157B}" type="datetimeFigureOut">
              <a:rPr lang="en-US" smtClean="0"/>
              <a:t>9/20/2019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7A2EA-2E65-41B4-BDA7-77A709F8260D}" type="slidenum">
              <a:rPr lang="en-US" smtClean="0"/>
              <a:t>‹#›</a:t>
            </a:fld>
            <a:endParaRPr lang="en-US"/>
          </a:p>
        </p:txBody>
      </p:sp>
    </p:spTree>
    <p:extLst>
      <p:ext uri="{BB962C8B-B14F-4D97-AF65-F5344CB8AC3E}">
        <p14:creationId xmlns:p14="http://schemas.microsoft.com/office/powerpoint/2010/main" val="1410440627"/>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wikipedia.org/wiki/Siri_(logiciel)" TargetMode="External"/><Relationship Id="rId2" Type="http://schemas.openxmlformats.org/officeDocument/2006/relationships/image" Target="../media/image14.png"/><Relationship Id="rId1" Type="http://schemas.openxmlformats.org/officeDocument/2006/relationships/slideLayout" Target="../slideLayouts/slideLayout87.xml"/><Relationship Id="rId6" Type="http://schemas.openxmlformats.org/officeDocument/2006/relationships/image" Target="../media/image13.jpg"/><Relationship Id="rId5" Type="http://schemas.openxmlformats.org/officeDocument/2006/relationships/hyperlink" Target="https://en.wikipedia.org/wiki/Amazon_Alexa" TargetMode="Externa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jpg"/><Relationship Id="rId2" Type="http://schemas.openxmlformats.org/officeDocument/2006/relationships/diagramData" Target="../diagrams/data3.xml"/><Relationship Id="rId1" Type="http://schemas.openxmlformats.org/officeDocument/2006/relationships/slideLayout" Target="../slideLayouts/slideLayout8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82.xml"/><Relationship Id="rId5" Type="http://schemas.openxmlformats.org/officeDocument/2006/relationships/hyperlink" Target="https://support.apple.com/guide/shortcuts/request-your-first-api-apd58d46713f/ios" TargetMode="External"/><Relationship Id="rId4" Type="http://schemas.openxmlformats.org/officeDocument/2006/relationships/hyperlink" Target="https://support.apple.com/guide/shortcuts/welcome/io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hatapiguy.tech/2019/03/11/alexa-ask-microsoft-flow-to-read-out-my-latest-e-mail/" TargetMode="External"/><Relationship Id="rId2" Type="http://schemas.openxmlformats.org/officeDocument/2006/relationships/image" Target="../media/image33.png"/><Relationship Id="rId1" Type="http://schemas.openxmlformats.org/officeDocument/2006/relationships/slideLayout" Target="../slideLayouts/slideLayout8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9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9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95.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slide" Target="slide7.xml"/><Relationship Id="rId12" Type="http://schemas.openxmlformats.org/officeDocument/2006/relationships/image" Target="../media/image13.jpg"/><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11" Type="http://schemas.openxmlformats.org/officeDocument/2006/relationships/hyperlink" Target="https://en.wikipedia.org/wiki/Amazon_Alexa" TargetMode="External"/><Relationship Id="rId5" Type="http://schemas.openxmlformats.org/officeDocument/2006/relationships/diagramColors" Target="../diagrams/colors1.xml"/><Relationship Id="rId10"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hyperlink" Target="https://fr.wikipedia.org/wiki/Siri_(logici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9.jpe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28">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0">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2">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4">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36">
            <a:extLst>
              <a:ext uri="{FF2B5EF4-FFF2-40B4-BE49-F238E27FC236}">
                <a16:creationId xmlns:a16="http://schemas.microsoft.com/office/drawing/2014/main" id="{AEFA689D-3C54-45D4-B709-D50873B29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B6FB11E-F029-498A-B36C-9246EAA57274}"/>
              </a:ext>
            </a:extLst>
          </p:cNvPr>
          <p:cNvSpPr>
            <a:spLocks noGrp="1"/>
          </p:cNvSpPr>
          <p:nvPr>
            <p:ph type="ctrTitle" idx="4294967295"/>
          </p:nvPr>
        </p:nvSpPr>
        <p:spPr>
          <a:xfrm>
            <a:off x="581190" y="1419225"/>
            <a:ext cx="7031595" cy="2085869"/>
          </a:xfrm>
          <a:effectLst/>
        </p:spPr>
        <p:txBody>
          <a:bodyPr vert="horz" lIns="91440" tIns="45720" rIns="91440" bIns="45720" rtlCol="0" anchor="b">
            <a:normAutofit/>
          </a:bodyPr>
          <a:lstStyle/>
          <a:p>
            <a:r>
              <a:rPr lang="en-US" sz="3600">
                <a:solidFill>
                  <a:schemeClr val="accent1"/>
                </a:solidFill>
              </a:rPr>
              <a:t>Connecting voice assistants to flow</a:t>
            </a:r>
          </a:p>
        </p:txBody>
      </p:sp>
      <p:sp>
        <p:nvSpPr>
          <p:cNvPr id="5" name="Subtitle 4">
            <a:extLst>
              <a:ext uri="{FF2B5EF4-FFF2-40B4-BE49-F238E27FC236}">
                <a16:creationId xmlns:a16="http://schemas.microsoft.com/office/drawing/2014/main" id="{05632811-1139-401A-82BE-A06CC2DA74C9}"/>
              </a:ext>
            </a:extLst>
          </p:cNvPr>
          <p:cNvSpPr>
            <a:spLocks noGrp="1"/>
          </p:cNvSpPr>
          <p:nvPr>
            <p:ph type="subTitle" idx="4294967295"/>
          </p:nvPr>
        </p:nvSpPr>
        <p:spPr>
          <a:xfrm>
            <a:off x="581190" y="3505095"/>
            <a:ext cx="7031595" cy="1733655"/>
          </a:xfrm>
        </p:spPr>
        <p:txBody>
          <a:bodyPr vert="horz" lIns="91440" tIns="45720" rIns="91440" bIns="45720" rtlCol="0" anchor="t">
            <a:normAutofit/>
          </a:bodyPr>
          <a:lstStyle/>
          <a:p>
            <a:pPr marL="0" indent="0">
              <a:buNone/>
            </a:pPr>
            <a:r>
              <a:rPr lang="en-US" sz="1600" b="1" cap="all">
                <a:solidFill>
                  <a:schemeClr val="accent2"/>
                </a:solidFill>
              </a:rPr>
              <a:t>Vivek Bavishi aka That API Guy</a:t>
            </a:r>
          </a:p>
          <a:p>
            <a:pPr marL="0" indent="0">
              <a:buNone/>
            </a:pPr>
            <a:endParaRPr lang="en-US" sz="1600" cap="all">
              <a:solidFill>
                <a:schemeClr val="accent2"/>
              </a:solidFill>
            </a:endParaRPr>
          </a:p>
        </p:txBody>
      </p:sp>
      <p:pic>
        <p:nvPicPr>
          <p:cNvPr id="3" name="Picture 2">
            <a:extLst>
              <a:ext uri="{FF2B5EF4-FFF2-40B4-BE49-F238E27FC236}">
                <a16:creationId xmlns:a16="http://schemas.microsoft.com/office/drawing/2014/main" id="{826E1CC5-B792-441F-B10E-3AA223CE57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21600000">
            <a:off x="8798487" y="971403"/>
            <a:ext cx="2171471" cy="2171471"/>
          </a:xfrm>
          <a:prstGeom prst="rect">
            <a:avLst/>
          </a:prstGeom>
        </p:spPr>
      </p:pic>
      <p:sp>
        <p:nvSpPr>
          <p:cNvPr id="47" name="Rectangle 38">
            <a:extLst>
              <a:ext uri="{FF2B5EF4-FFF2-40B4-BE49-F238E27FC236}">
                <a16:creationId xmlns:a16="http://schemas.microsoft.com/office/drawing/2014/main" id="{F0230C37-3957-4D81-8465-ED349675B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053" y="638174"/>
            <a:ext cx="3703064" cy="283508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FB64ED-EFC5-445E-8B96-7B5C59E5FA0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00761" y="3905318"/>
            <a:ext cx="2162252" cy="2162252"/>
          </a:xfrm>
          <a:prstGeom prst="rect">
            <a:avLst/>
          </a:prstGeom>
        </p:spPr>
      </p:pic>
      <p:sp>
        <p:nvSpPr>
          <p:cNvPr id="41" name="Rectangle 40">
            <a:extLst>
              <a:ext uri="{FF2B5EF4-FFF2-40B4-BE49-F238E27FC236}">
                <a16:creationId xmlns:a16="http://schemas.microsoft.com/office/drawing/2014/main" id="{E535CCC9-9644-464E-B328-7E8BC49F7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9516" y="3562789"/>
            <a:ext cx="3709601" cy="283055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7CC7D23-86FD-4B03-8502-32AA4B730F14}"/>
              </a:ext>
            </a:extLst>
          </p:cNvPr>
          <p:cNvPicPr>
            <a:picLocks noChangeAspect="1"/>
          </p:cNvPicPr>
          <p:nvPr/>
        </p:nvPicPr>
        <p:blipFill>
          <a:blip r:embed="rId6"/>
          <a:stretch>
            <a:fillRect/>
          </a:stretch>
        </p:blipFill>
        <p:spPr>
          <a:xfrm>
            <a:off x="581190" y="4026713"/>
            <a:ext cx="997784" cy="97621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270995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DF80-5751-4499-ADB0-31B72F1E4B13}"/>
              </a:ext>
            </a:extLst>
          </p:cNvPr>
          <p:cNvSpPr>
            <a:spLocks noGrp="1"/>
          </p:cNvSpPr>
          <p:nvPr>
            <p:ph type="title"/>
          </p:nvPr>
        </p:nvSpPr>
        <p:spPr>
          <a:xfrm>
            <a:off x="581192" y="702156"/>
            <a:ext cx="11029616" cy="1013800"/>
          </a:xfrm>
        </p:spPr>
        <p:txBody>
          <a:bodyPr>
            <a:normAutofit/>
          </a:bodyPr>
          <a:lstStyle/>
          <a:p>
            <a:r>
              <a:rPr lang="en-US">
                <a:solidFill>
                  <a:srgbClr val="FFFEFF"/>
                </a:solidFill>
              </a:rPr>
              <a:t>Demo time</a:t>
            </a:r>
          </a:p>
        </p:txBody>
      </p:sp>
      <p:graphicFrame>
        <p:nvGraphicFramePr>
          <p:cNvPr id="7" name="Content Placeholder 2">
            <a:extLst>
              <a:ext uri="{FF2B5EF4-FFF2-40B4-BE49-F238E27FC236}">
                <a16:creationId xmlns:a16="http://schemas.microsoft.com/office/drawing/2014/main" id="{2C5483A9-E77D-4056-A868-1DB328B443DF}"/>
              </a:ext>
            </a:extLst>
          </p:cNvPr>
          <p:cNvGraphicFramePr>
            <a:graphicFrameLocks noGrp="1"/>
          </p:cNvGraphicFramePr>
          <p:nvPr>
            <p:ph idx="1"/>
            <p:extLst>
              <p:ext uri="{D42A27DB-BD31-4B8C-83A1-F6EECF244321}">
                <p14:modId xmlns:p14="http://schemas.microsoft.com/office/powerpoint/2010/main" val="287065937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33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6F70-179E-41B5-8550-1896203CD30F}"/>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Other Use cases</a:t>
            </a:r>
            <a:endParaRPr lang="en-US" dirty="0">
              <a:solidFill>
                <a:schemeClr val="accent1"/>
              </a:solidFill>
            </a:endParaRPr>
          </a:p>
        </p:txBody>
      </p:sp>
      <p:sp>
        <p:nvSpPr>
          <p:cNvPr id="33" name="Rectangle 32">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6" name="Content Placeholder 2">
            <a:extLst>
              <a:ext uri="{FF2B5EF4-FFF2-40B4-BE49-F238E27FC236}">
                <a16:creationId xmlns:a16="http://schemas.microsoft.com/office/drawing/2014/main" id="{4BFDA2F0-FD40-4466-9370-E2C1A3913B68}"/>
              </a:ext>
            </a:extLst>
          </p:cNvPr>
          <p:cNvGraphicFramePr>
            <a:graphicFrameLocks noGrp="1"/>
          </p:cNvGraphicFramePr>
          <p:nvPr>
            <p:ph idx="1"/>
            <p:extLst>
              <p:ext uri="{D42A27DB-BD31-4B8C-83A1-F6EECF244321}">
                <p14:modId xmlns:p14="http://schemas.microsoft.com/office/powerpoint/2010/main" val="698954562"/>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DCF96238-81EF-435D-A558-893941A4BDD2}"/>
              </a:ext>
            </a:extLst>
          </p:cNvPr>
          <p:cNvPicPr>
            <a:picLocks noChangeAspect="1"/>
          </p:cNvPicPr>
          <p:nvPr/>
        </p:nvPicPr>
        <p:blipFill>
          <a:blip r:embed="rId7"/>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8425608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C120-0449-4468-912D-CC7FE066DE05}"/>
              </a:ext>
            </a:extLst>
          </p:cNvPr>
          <p:cNvSpPr>
            <a:spLocks noGrp="1"/>
          </p:cNvSpPr>
          <p:nvPr>
            <p:ph type="title"/>
          </p:nvPr>
        </p:nvSpPr>
        <p:spPr>
          <a:xfrm>
            <a:off x="581192" y="702156"/>
            <a:ext cx="11029616" cy="1013800"/>
          </a:xfrm>
        </p:spPr>
        <p:txBody>
          <a:bodyPr>
            <a:normAutofit/>
          </a:bodyPr>
          <a:lstStyle/>
          <a:p>
            <a:r>
              <a:rPr lang="en-US" dirty="0"/>
              <a:t>Learning Resources</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A56A03E1-F3AE-4F6B-9987-C6D1908E82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78" y="2361056"/>
            <a:ext cx="3649219" cy="3649219"/>
          </a:xfrm>
          <a:prstGeom prst="rect">
            <a:avLst/>
          </a:prstGeom>
        </p:spPr>
      </p:pic>
      <p:sp>
        <p:nvSpPr>
          <p:cNvPr id="3" name="Content Placeholder 2">
            <a:extLst>
              <a:ext uri="{FF2B5EF4-FFF2-40B4-BE49-F238E27FC236}">
                <a16:creationId xmlns:a16="http://schemas.microsoft.com/office/drawing/2014/main" id="{1AC85482-631F-4A12-852C-10E05D27C1F7}"/>
              </a:ext>
            </a:extLst>
          </p:cNvPr>
          <p:cNvSpPr>
            <a:spLocks noGrp="1"/>
          </p:cNvSpPr>
          <p:nvPr>
            <p:ph idx="1"/>
          </p:nvPr>
        </p:nvSpPr>
        <p:spPr>
          <a:xfrm>
            <a:off x="6335805" y="2180496"/>
            <a:ext cx="5275001" cy="4045683"/>
          </a:xfrm>
        </p:spPr>
        <p:txBody>
          <a:bodyPr>
            <a:normAutofit/>
          </a:bodyPr>
          <a:lstStyle/>
          <a:p>
            <a:r>
              <a:rPr lang="en-US" dirty="0">
                <a:hlinkClick r:id="rId4"/>
              </a:rPr>
              <a:t>https://support.apple.com/guide/shortcuts/welcome/ios</a:t>
            </a:r>
            <a:endParaRPr lang="en-US" dirty="0"/>
          </a:p>
          <a:p>
            <a:r>
              <a:rPr lang="en-US" dirty="0">
                <a:hlinkClick r:id="rId5"/>
              </a:rPr>
              <a:t>https://support.apple.com/guide/shortcuts/request-your-first-api-apd58d46713f/ios</a:t>
            </a:r>
            <a:endParaRPr lang="en-US" dirty="0"/>
          </a:p>
        </p:txBody>
      </p:sp>
    </p:spTree>
    <p:extLst>
      <p:ext uri="{BB962C8B-B14F-4D97-AF65-F5344CB8AC3E}">
        <p14:creationId xmlns:p14="http://schemas.microsoft.com/office/powerpoint/2010/main" val="365460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7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3" name="Rectangle 7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7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7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6" name="Rectangle 7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68" name="Rectangle 8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B83668-F720-4D40-87F7-A815EBF5D71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Alexa, How do we do it?</a:t>
            </a:r>
          </a:p>
        </p:txBody>
      </p:sp>
      <p:pic>
        <p:nvPicPr>
          <p:cNvPr id="1026" name="Picture 2" descr="https://thatapiguytech.files.wordpress.com/2019/03/concept.png?w=1005">
            <a:extLst>
              <a:ext uri="{FF2B5EF4-FFF2-40B4-BE49-F238E27FC236}">
                <a16:creationId xmlns:a16="http://schemas.microsoft.com/office/drawing/2014/main" id="{D5F632F1-918C-4F83-AB21-98EFA1959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299159"/>
            <a:ext cx="6453380" cy="15732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FC322C-BF2A-42D7-878D-9637E7BDF918}"/>
              </a:ext>
            </a:extLst>
          </p:cNvPr>
          <p:cNvSpPr/>
          <p:nvPr/>
        </p:nvSpPr>
        <p:spPr>
          <a:xfrm>
            <a:off x="973074" y="4897796"/>
            <a:ext cx="6096000" cy="635559"/>
          </a:xfrm>
          <a:prstGeom prst="rect">
            <a:avLst/>
          </a:prstGeom>
        </p:spPr>
        <p:txBody>
          <a:bodyPr>
            <a:spAutoFit/>
          </a:bodyPr>
          <a:lstStyle/>
          <a:p>
            <a:r>
              <a:rPr lang="en-US" dirty="0">
                <a:hlinkClick r:id="rId3"/>
              </a:rPr>
              <a:t>https://thatapiguy.tech/2019/03/11/alexa-ask-microsoft-flow-to-read-out-my-latest-e-mail/</a:t>
            </a:r>
            <a:endParaRPr lang="en-US" dirty="0"/>
          </a:p>
        </p:txBody>
      </p:sp>
      <p:pic>
        <p:nvPicPr>
          <p:cNvPr id="14" name="Picture 13">
            <a:extLst>
              <a:ext uri="{FF2B5EF4-FFF2-40B4-BE49-F238E27FC236}">
                <a16:creationId xmlns:a16="http://schemas.microsoft.com/office/drawing/2014/main" id="{5073035D-0C54-4E3F-8DA7-34F87834D22A}"/>
              </a:ext>
            </a:extLst>
          </p:cNvPr>
          <p:cNvPicPr>
            <a:picLocks noChangeAspect="1"/>
          </p:cNvPicPr>
          <p:nvPr/>
        </p:nvPicPr>
        <p:blipFill>
          <a:blip r:embed="rId4"/>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8044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We do Request that…</a:t>
            </a:r>
          </a:p>
        </p:txBody>
      </p:sp>
      <p:sp>
        <p:nvSpPr>
          <p:cNvPr id="3" name="Content Placeholder 2"/>
          <p:cNvSpPr>
            <a:spLocks noGrp="1"/>
          </p:cNvSpPr>
          <p:nvPr>
            <p:ph idx="1"/>
          </p:nvPr>
        </p:nvSpPr>
        <p:spPr>
          <a:xfrm>
            <a:off x="307731" y="1640499"/>
            <a:ext cx="9319846" cy="4457700"/>
          </a:xfrm>
        </p:spPr>
        <p:txBody>
          <a:bodyPr vert="horz" lIns="91440" tIns="45720" rIns="91440" bIns="45720" rtlCol="0" anchor="t">
            <a:normAutofit fontScale="92500" lnSpcReduction="10000"/>
          </a:bodyPr>
          <a:lstStyle/>
          <a:p>
            <a:pPr>
              <a:buFont typeface="Wingdings" panose="05000000000000000000" pitchFamily="2" charset="2"/>
              <a:buChar char="Ø"/>
            </a:pPr>
            <a:r>
              <a:rPr lang="en-US"/>
              <a:t>You fill out the Session &amp; Event evaluation form. Access the form after each session at </a:t>
            </a:r>
            <a:r>
              <a:rPr lang="en-US" sz="3500">
                <a:solidFill>
                  <a:srgbClr val="002060"/>
                </a:solidFill>
              </a:rPr>
              <a:t>bit.ly/</a:t>
            </a:r>
            <a:r>
              <a:rPr lang="en-US" sz="3500" err="1">
                <a:solidFill>
                  <a:srgbClr val="002060"/>
                </a:solidFill>
              </a:rPr>
              <a:t>SPSBurghEval</a:t>
            </a:r>
            <a:r>
              <a:rPr lang="en-US"/>
              <a:t> OR scan this QR code (it’s also on the event schedule). Your EVENT eval enters you in the raffle; each SESSION eval gives you another entry!</a:t>
            </a:r>
          </a:p>
          <a:p>
            <a:pPr>
              <a:buFont typeface="Wingdings" panose="05000000000000000000" pitchFamily="2" charset="2"/>
              <a:buChar char="Ø"/>
            </a:pPr>
            <a:endParaRPr lang="en-US"/>
          </a:p>
          <a:p>
            <a:pPr>
              <a:buFont typeface="Wingdings" panose="05000000000000000000" pitchFamily="2" charset="2"/>
              <a:buChar char="Ø"/>
            </a:pPr>
            <a:r>
              <a:rPr lang="en-US"/>
              <a:t>You visit the sponsors. The event is possible due to their generous support and we request that you visit them and inquire about their products &amp; services.</a:t>
            </a:r>
            <a:br>
              <a:rPr lang="en-US"/>
            </a:br>
            <a:endParaRPr lang="en-US"/>
          </a:p>
          <a:p>
            <a:pPr>
              <a:buFont typeface="Wingdings" panose="05000000000000000000" pitchFamily="2" charset="2"/>
              <a:buChar char="Ø"/>
            </a:pPr>
            <a:r>
              <a:rPr lang="en-US"/>
              <a:t>Cell phones be kept on silent as a courtesy to other attendees and speakers</a:t>
            </a:r>
            <a:endParaRPr lang="en-US">
              <a:cs typeface="Calibri"/>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1028" name="Picture 4" descr="SPS Pittsburgh 2019 evaluation">
            <a:extLst>
              <a:ext uri="{FF2B5EF4-FFF2-40B4-BE49-F238E27FC236}">
                <a16:creationId xmlns:a16="http://schemas.microsoft.com/office/drawing/2014/main" id="{8A1491EE-DA4E-4C6B-BD2C-82D51D0AA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7577" y="1928446"/>
            <a:ext cx="2435469"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3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118533" y="101601"/>
            <a:ext cx="2483351" cy="646546"/>
          </a:xfrm>
          <a:prstGeom prst="rect">
            <a:avLst/>
          </a:prstGeom>
        </p:spPr>
      </p:pic>
      <p:sp>
        <p:nvSpPr>
          <p:cNvPr id="2" name="Title 1"/>
          <p:cNvSpPr>
            <a:spLocks noGrp="1"/>
          </p:cNvSpPr>
          <p:nvPr>
            <p:ph type="title"/>
          </p:nvPr>
        </p:nvSpPr>
        <p:spPr/>
        <p:txBody>
          <a:bodyPr/>
          <a:lstStyle/>
          <a:p>
            <a:r>
              <a:rPr lang="en-US"/>
              <a:t>Thanks to </a:t>
            </a:r>
            <a:r>
              <a:rPr lang="en-US" sz="4000"/>
              <a:t>our</a:t>
            </a:r>
            <a:r>
              <a:rPr lang="en-US"/>
              <a:t> Sponsors!</a:t>
            </a:r>
          </a:p>
        </p:txBody>
      </p:sp>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15234311" y="9636728"/>
            <a:ext cx="1394092" cy="5401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462" y="3956199"/>
            <a:ext cx="3057244" cy="1676122"/>
          </a:xfrm>
          <a:prstGeom prst="rect">
            <a:avLst/>
          </a:prstGeom>
        </p:spPr>
      </p:pic>
      <p:sp>
        <p:nvSpPr>
          <p:cNvPr id="4" name="TextBox 3">
            <a:extLst>
              <a:ext uri="{FF2B5EF4-FFF2-40B4-BE49-F238E27FC236}">
                <a16:creationId xmlns:a16="http://schemas.microsoft.com/office/drawing/2014/main" id="{CEF0D220-7D92-440E-BD86-685C51D7513E}"/>
              </a:ext>
            </a:extLst>
          </p:cNvPr>
          <p:cNvSpPr txBox="1"/>
          <p:nvPr/>
        </p:nvSpPr>
        <p:spPr>
          <a:xfrm>
            <a:off x="888273" y="2354943"/>
            <a:ext cx="1451087" cy="461665"/>
          </a:xfrm>
          <a:prstGeom prst="rect">
            <a:avLst/>
          </a:prstGeom>
          <a:solidFill>
            <a:schemeClr val="bg1">
              <a:lumMod val="85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Platinum</a:t>
            </a:r>
          </a:p>
        </p:txBody>
      </p:sp>
      <p:sp>
        <p:nvSpPr>
          <p:cNvPr id="9" name="TextBox 8">
            <a:extLst>
              <a:ext uri="{FF2B5EF4-FFF2-40B4-BE49-F238E27FC236}">
                <a16:creationId xmlns:a16="http://schemas.microsoft.com/office/drawing/2014/main" id="{7302B38A-BA54-48B9-9FBB-BC0D56E1E73C}"/>
              </a:ext>
            </a:extLst>
          </p:cNvPr>
          <p:cNvSpPr txBox="1"/>
          <p:nvPr/>
        </p:nvSpPr>
        <p:spPr>
          <a:xfrm>
            <a:off x="8440717" y="2153228"/>
            <a:ext cx="1451087" cy="461665"/>
          </a:xfrm>
          <a:prstGeom prst="rect">
            <a:avLst/>
          </a:prstGeom>
          <a:solidFill>
            <a:schemeClr val="bg1">
              <a:lumMod val="75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Silver</a:t>
            </a:r>
          </a:p>
        </p:txBody>
      </p:sp>
      <p:sp>
        <p:nvSpPr>
          <p:cNvPr id="10" name="TextBox 9">
            <a:extLst>
              <a:ext uri="{FF2B5EF4-FFF2-40B4-BE49-F238E27FC236}">
                <a16:creationId xmlns:a16="http://schemas.microsoft.com/office/drawing/2014/main" id="{EE1B778B-63BE-45F1-8567-57CB8089FF89}"/>
              </a:ext>
            </a:extLst>
          </p:cNvPr>
          <p:cNvSpPr txBox="1"/>
          <p:nvPr/>
        </p:nvSpPr>
        <p:spPr>
          <a:xfrm>
            <a:off x="888273" y="4478031"/>
            <a:ext cx="1451087" cy="461665"/>
          </a:xfrm>
          <a:prstGeom prst="rect">
            <a:avLst/>
          </a:prstGeom>
          <a:solidFill>
            <a:schemeClr val="accent4">
              <a:lumMod val="60000"/>
              <a:lumOff val="40000"/>
            </a:schemeClr>
          </a:solidFill>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rPr>
              <a:t>Gold</a:t>
            </a:r>
          </a:p>
        </p:txBody>
      </p:sp>
      <p:pic>
        <p:nvPicPr>
          <p:cNvPr id="6" name="Picture 5" descr="A close up of a logo&#10;&#10;Description automatically generated">
            <a:extLst>
              <a:ext uri="{FF2B5EF4-FFF2-40B4-BE49-F238E27FC236}">
                <a16:creationId xmlns:a16="http://schemas.microsoft.com/office/drawing/2014/main" id="{07EE649C-5BB2-4CE8-93F5-74816218C8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6382" y="2778076"/>
            <a:ext cx="2348755" cy="2348755"/>
          </a:xfrm>
          <a:prstGeom prst="rect">
            <a:avLst/>
          </a:prstGeom>
        </p:spPr>
      </p:pic>
      <p:pic>
        <p:nvPicPr>
          <p:cNvPr id="11" name="Picture 11">
            <a:extLst>
              <a:ext uri="{FF2B5EF4-FFF2-40B4-BE49-F238E27FC236}">
                <a16:creationId xmlns:a16="http://schemas.microsoft.com/office/drawing/2014/main" id="{6500663F-5C9E-48EF-8A30-6754EC2E3195}"/>
              </a:ext>
            </a:extLst>
          </p:cNvPr>
          <p:cNvPicPr>
            <a:picLocks noChangeAspect="1"/>
          </p:cNvPicPr>
          <p:nvPr/>
        </p:nvPicPr>
        <p:blipFill>
          <a:blip r:embed="rId7"/>
          <a:stretch>
            <a:fillRect/>
          </a:stretch>
        </p:blipFill>
        <p:spPr>
          <a:xfrm>
            <a:off x="2688571" y="1367118"/>
            <a:ext cx="3004857" cy="1736911"/>
          </a:xfrm>
          <a:prstGeom prst="rect">
            <a:avLst/>
          </a:prstGeom>
        </p:spPr>
      </p:pic>
    </p:spTree>
    <p:extLst>
      <p:ext uri="{BB962C8B-B14F-4D97-AF65-F5344CB8AC3E}">
        <p14:creationId xmlns:p14="http://schemas.microsoft.com/office/powerpoint/2010/main" val="316551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More</a:t>
            </a:r>
            <a:r>
              <a:rPr lang="en-US"/>
              <a:t> Fun Stuff</a:t>
            </a:r>
          </a:p>
        </p:txBody>
      </p:sp>
      <p:sp>
        <p:nvSpPr>
          <p:cNvPr id="3" name="Content Placeholder 2"/>
          <p:cNvSpPr>
            <a:spLocks noGrp="1"/>
          </p:cNvSpPr>
          <p:nvPr>
            <p:ph idx="1"/>
          </p:nvPr>
        </p:nvSpPr>
        <p:spPr>
          <a:xfrm>
            <a:off x="838200" y="1579417"/>
            <a:ext cx="9835662" cy="4597545"/>
          </a:xfrm>
        </p:spPr>
        <p:txBody>
          <a:bodyPr vert="horz" lIns="91440" tIns="45720" rIns="91440" bIns="45720" rtlCol="0" anchor="t">
            <a:normAutofit/>
          </a:bodyPr>
          <a:lstStyle/>
          <a:p>
            <a:pPr>
              <a:buFont typeface="Wingdings" panose="05000000000000000000" pitchFamily="2" charset="2"/>
              <a:buChar char="Ø"/>
            </a:pPr>
            <a:r>
              <a:rPr lang="en-US"/>
              <a:t>Raffle: Please join us in the MPR at 4:45 PM for the raffle. We are raffling some exciting prizes (must be present to win)!!!</a:t>
            </a:r>
            <a:br>
              <a:rPr lang="en-US"/>
            </a:br>
            <a:endParaRPr lang="en-US"/>
          </a:p>
          <a:p>
            <a:pPr>
              <a:buFont typeface="Wingdings" panose="05000000000000000000" pitchFamily="2" charset="2"/>
              <a:buChar char="Ø"/>
            </a:pPr>
            <a:endParaRPr lang="en-US"/>
          </a:p>
          <a:p>
            <a:pPr>
              <a:buFont typeface="Wingdings" panose="05000000000000000000" pitchFamily="2" charset="2"/>
              <a:buChar char="Ø"/>
            </a:pPr>
            <a:r>
              <a:rPr lang="en-US">
                <a:solidFill>
                  <a:srgbClr val="FF0000"/>
                </a:solidFill>
              </a:rPr>
              <a:t>SharePint</a:t>
            </a:r>
            <a:r>
              <a:rPr lang="en-US"/>
              <a:t> will be held from 5:15-?? at </a:t>
            </a:r>
            <a:r>
              <a:rPr lang="en-US">
                <a:solidFill>
                  <a:srgbClr val="FF0000"/>
                </a:solidFill>
              </a:rPr>
              <a:t>Sharp Edge Bistro </a:t>
            </a:r>
            <a:r>
              <a:rPr lang="en-US"/>
              <a:t>(922 Penn Ave… a 4-minute walk). We have the lounge area at the front of the bar reserved. See Sandy for a beer ticket when you arrive!</a:t>
            </a:r>
            <a:br>
              <a:rPr lang="en-US">
                <a:sym typeface="Wingdings" panose="05000000000000000000" pitchFamily="2" charset="2"/>
              </a:rPr>
            </a:br>
            <a:endParaRPr lang="en-US">
              <a:sym typeface="Wingdings" panose="05000000000000000000" pitchFamily="2" charset="2"/>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4" name="Picture 3"/>
          <p:cNvPicPr>
            <a:picLocks noChangeAspect="1"/>
          </p:cNvPicPr>
          <p:nvPr/>
        </p:nvPicPr>
        <p:blipFill>
          <a:blip r:embed="rId4"/>
          <a:stretch>
            <a:fillRect/>
          </a:stretch>
        </p:blipFill>
        <p:spPr>
          <a:xfrm>
            <a:off x="8497046" y="4615996"/>
            <a:ext cx="1332754" cy="1560966"/>
          </a:xfrm>
          <a:prstGeom prst="rect">
            <a:avLst/>
          </a:prstGeom>
        </p:spPr>
      </p:pic>
    </p:spTree>
    <p:extLst>
      <p:ext uri="{BB962C8B-B14F-4D97-AF65-F5344CB8AC3E}">
        <p14:creationId xmlns:p14="http://schemas.microsoft.com/office/powerpoint/2010/main" val="399304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We do Request that…</a:t>
            </a:r>
          </a:p>
        </p:txBody>
      </p:sp>
      <p:sp>
        <p:nvSpPr>
          <p:cNvPr id="3" name="Content Placeholder 2"/>
          <p:cNvSpPr>
            <a:spLocks noGrp="1"/>
          </p:cNvSpPr>
          <p:nvPr>
            <p:ph idx="1"/>
          </p:nvPr>
        </p:nvSpPr>
        <p:spPr>
          <a:xfrm>
            <a:off x="307731" y="1640499"/>
            <a:ext cx="9319846" cy="4457700"/>
          </a:xfrm>
        </p:spPr>
        <p:txBody>
          <a:bodyPr vert="horz" lIns="91440" tIns="45720" rIns="91440" bIns="45720" rtlCol="0" anchor="t">
            <a:normAutofit fontScale="92500" lnSpcReduction="10000"/>
          </a:bodyPr>
          <a:lstStyle/>
          <a:p>
            <a:pPr>
              <a:buFont typeface="Wingdings" panose="05000000000000000000" pitchFamily="2" charset="2"/>
              <a:buChar char="Ø"/>
            </a:pPr>
            <a:r>
              <a:rPr lang="en-US"/>
              <a:t>You fill out the Session &amp; Event evaluation form. Access the form after each session at </a:t>
            </a:r>
            <a:r>
              <a:rPr lang="en-US" sz="3500">
                <a:solidFill>
                  <a:srgbClr val="002060"/>
                </a:solidFill>
              </a:rPr>
              <a:t>bit.ly/</a:t>
            </a:r>
            <a:r>
              <a:rPr lang="en-US" sz="3500" err="1">
                <a:solidFill>
                  <a:srgbClr val="002060"/>
                </a:solidFill>
              </a:rPr>
              <a:t>SPSBurghEval</a:t>
            </a:r>
            <a:r>
              <a:rPr lang="en-US"/>
              <a:t> OR scan this QR code (it’s also on the event schedule). Your EVENT eval enters you in the raffle; each SESSION eval gives you another entry!</a:t>
            </a:r>
          </a:p>
          <a:p>
            <a:pPr>
              <a:buFont typeface="Wingdings" panose="05000000000000000000" pitchFamily="2" charset="2"/>
              <a:buChar char="Ø"/>
            </a:pPr>
            <a:endParaRPr lang="en-US"/>
          </a:p>
          <a:p>
            <a:pPr>
              <a:buFont typeface="Wingdings" panose="05000000000000000000" pitchFamily="2" charset="2"/>
              <a:buChar char="Ø"/>
            </a:pPr>
            <a:r>
              <a:rPr lang="en-US"/>
              <a:t>You visit the sponsors. The event is possible due to their generous support and we request that you visit them and inquire about their products &amp; services.</a:t>
            </a:r>
            <a:br>
              <a:rPr lang="en-US"/>
            </a:br>
            <a:endParaRPr lang="en-US"/>
          </a:p>
          <a:p>
            <a:pPr>
              <a:buFont typeface="Wingdings" panose="05000000000000000000" pitchFamily="2" charset="2"/>
              <a:buChar char="Ø"/>
            </a:pPr>
            <a:r>
              <a:rPr lang="en-US"/>
              <a:t>Cell phones be kept on silent as a courtesy to other attendees and speakers</a:t>
            </a:r>
            <a:endParaRPr lang="en-US">
              <a:cs typeface="Calibri"/>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57451" y="126913"/>
            <a:ext cx="2444433" cy="621233"/>
          </a:xfrm>
          <a:prstGeom prst="rect">
            <a:avLst/>
          </a:prstGeom>
        </p:spPr>
      </p:pic>
      <p:pic>
        <p:nvPicPr>
          <p:cNvPr id="1028" name="Picture 4" descr="SPS Pittsburgh 2019 evaluation">
            <a:extLst>
              <a:ext uri="{FF2B5EF4-FFF2-40B4-BE49-F238E27FC236}">
                <a16:creationId xmlns:a16="http://schemas.microsoft.com/office/drawing/2014/main" id="{8A1491EE-DA4E-4C6B-BD2C-82D51D0AA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7577" y="1928446"/>
            <a:ext cx="2435469" cy="24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00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2C6561-A28D-4650-9E93-371EAA7A45CB}"/>
              </a:ext>
            </a:extLst>
          </p:cNvPr>
          <p:cNvSpPr>
            <a:spLocks noGrp="1"/>
          </p:cNvSpPr>
          <p:nvPr>
            <p:ph type="title"/>
          </p:nvPr>
        </p:nvSpPr>
        <p:spPr>
          <a:xfrm>
            <a:off x="4401850" y="702156"/>
            <a:ext cx="7208958" cy="101380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D4EF3CBB-D505-4414-86C9-8589559204A8}"/>
              </a:ext>
            </a:extLst>
          </p:cNvPr>
          <p:cNvSpPr>
            <a:spLocks noGrp="1"/>
          </p:cNvSpPr>
          <p:nvPr>
            <p:ph idx="1"/>
          </p:nvPr>
        </p:nvSpPr>
        <p:spPr>
          <a:xfrm>
            <a:off x="4401849" y="2180497"/>
            <a:ext cx="7208957" cy="3123414"/>
          </a:xfrm>
        </p:spPr>
        <p:txBody>
          <a:bodyPr>
            <a:normAutofit/>
          </a:bodyPr>
          <a:lstStyle/>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Digital Customer Experience Manager </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Cincinnati PowerApps and Flow User Group Leader</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Addicted to PowerApps and Flow for past 2 years. </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t>
            </a:r>
            <a:r>
              <a:rPr lang="en-US" sz="2400" dirty="0" err="1">
                <a:latin typeface="Segoe UI" panose="020B0502040204020203" pitchFamily="34" charset="0"/>
                <a:cs typeface="Segoe UI" panose="020B0502040204020203" pitchFamily="34" charset="0"/>
              </a:rPr>
              <a:t>PowerAddict</a:t>
            </a:r>
            <a:endParaRPr lang="en-US" sz="2400"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p:txBody>
      </p:sp>
      <p:pic>
        <p:nvPicPr>
          <p:cNvPr id="25" name="Picture 24">
            <a:extLst>
              <a:ext uri="{FF2B5EF4-FFF2-40B4-BE49-F238E27FC236}">
                <a16:creationId xmlns:a16="http://schemas.microsoft.com/office/drawing/2014/main" id="{EE6B32F6-AAC5-4859-84D2-520C60F600B9}"/>
              </a:ext>
            </a:extLst>
          </p:cNvPr>
          <p:cNvPicPr>
            <a:picLocks noChangeAspect="1"/>
          </p:cNvPicPr>
          <p:nvPr/>
        </p:nvPicPr>
        <p:blipFill>
          <a:blip r:embed="rId2"/>
          <a:stretch>
            <a:fillRect/>
          </a:stretch>
        </p:blipFill>
        <p:spPr>
          <a:xfrm>
            <a:off x="1081769" y="799148"/>
            <a:ext cx="2298413" cy="939683"/>
          </a:xfrm>
          <a:prstGeom prst="rect">
            <a:avLst/>
          </a:prstGeom>
        </p:spPr>
      </p:pic>
      <p:pic>
        <p:nvPicPr>
          <p:cNvPr id="26" name="Picture 25">
            <a:extLst>
              <a:ext uri="{FF2B5EF4-FFF2-40B4-BE49-F238E27FC236}">
                <a16:creationId xmlns:a16="http://schemas.microsoft.com/office/drawing/2014/main" id="{2147BB98-2576-4BB3-886C-464B50D5B40C}"/>
              </a:ext>
            </a:extLst>
          </p:cNvPr>
          <p:cNvPicPr>
            <a:picLocks noChangeAspect="1"/>
          </p:cNvPicPr>
          <p:nvPr/>
        </p:nvPicPr>
        <p:blipFill>
          <a:blip r:embed="rId3"/>
          <a:stretch>
            <a:fillRect/>
          </a:stretch>
        </p:blipFill>
        <p:spPr>
          <a:xfrm>
            <a:off x="4241830" y="5901223"/>
            <a:ext cx="359464" cy="359464"/>
          </a:xfrm>
          <a:prstGeom prst="rect">
            <a:avLst/>
          </a:prstGeom>
        </p:spPr>
      </p:pic>
      <p:sp>
        <p:nvSpPr>
          <p:cNvPr id="27" name="TextBox 26">
            <a:extLst>
              <a:ext uri="{FF2B5EF4-FFF2-40B4-BE49-F238E27FC236}">
                <a16:creationId xmlns:a16="http://schemas.microsoft.com/office/drawing/2014/main" id="{87B38B0A-D23A-48AC-AD2B-36EB2B0580C4}"/>
              </a:ext>
            </a:extLst>
          </p:cNvPr>
          <p:cNvSpPr txBox="1"/>
          <p:nvPr/>
        </p:nvSpPr>
        <p:spPr>
          <a:xfrm>
            <a:off x="4684516" y="5904896"/>
            <a:ext cx="168812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rPr>
              <a:t>@</a:t>
            </a:r>
            <a:r>
              <a:rPr kumimoji="0" lang="en-US" sz="2000" b="0" i="0" u="none" strike="noStrike" kern="1200" cap="none" spc="0" normalizeH="0" baseline="0" noProof="0" dirty="0" err="1">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rPr>
              <a:t>that_API_guy</a:t>
            </a:r>
            <a:endParaRPr kumimoji="0" lang="en-US" sz="2000" b="0" i="0" u="none" strike="noStrike" kern="1200" cap="none" spc="0" normalizeH="0" baseline="0" noProof="0" dirty="0">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8" name="Picture 2" descr="See the source image">
            <a:extLst>
              <a:ext uri="{FF2B5EF4-FFF2-40B4-BE49-F238E27FC236}">
                <a16:creationId xmlns:a16="http://schemas.microsoft.com/office/drawing/2014/main" id="{1CDB28DD-03D0-4A9D-8302-E07DD7ED1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401" y="5784078"/>
            <a:ext cx="791672" cy="59375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D281A83-7302-4F98-B277-B2B431BA66DF}"/>
              </a:ext>
            </a:extLst>
          </p:cNvPr>
          <p:cNvSpPr txBox="1"/>
          <p:nvPr/>
        </p:nvSpPr>
        <p:spPr>
          <a:xfrm>
            <a:off x="7218546" y="5911935"/>
            <a:ext cx="168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rPr>
              <a:t>That API Guy</a:t>
            </a:r>
          </a:p>
        </p:txBody>
      </p:sp>
      <p:pic>
        <p:nvPicPr>
          <p:cNvPr id="30" name="Picture 29" descr="Internet">
            <a:extLst>
              <a:ext uri="{FF2B5EF4-FFF2-40B4-BE49-F238E27FC236}">
                <a16:creationId xmlns:a16="http://schemas.microsoft.com/office/drawing/2014/main" id="{A13369CC-FC5A-4E7A-9793-925FF56FA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3267" y="5837050"/>
            <a:ext cx="405396" cy="405396"/>
          </a:xfrm>
          <a:prstGeom prst="rect">
            <a:avLst/>
          </a:prstGeom>
        </p:spPr>
      </p:pic>
      <p:sp>
        <p:nvSpPr>
          <p:cNvPr id="31" name="TextBox 30">
            <a:extLst>
              <a:ext uri="{FF2B5EF4-FFF2-40B4-BE49-F238E27FC236}">
                <a16:creationId xmlns:a16="http://schemas.microsoft.com/office/drawing/2014/main" id="{D64B5A89-6FAD-439B-A90C-453EB6CDFC81}"/>
              </a:ext>
            </a:extLst>
          </p:cNvPr>
          <p:cNvSpPr txBox="1"/>
          <p:nvPr/>
        </p:nvSpPr>
        <p:spPr>
          <a:xfrm>
            <a:off x="9998663" y="5885860"/>
            <a:ext cx="199807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rPr>
              <a:t>thatapiguy.tech</a:t>
            </a:r>
            <a:endParaRPr kumimoji="0" lang="en-US" sz="2000" b="0" i="0" u="none" strike="noStrike" kern="1200" cap="none" spc="0" normalizeH="0" baseline="0" noProof="0" dirty="0">
              <a:ln>
                <a:noFill/>
              </a:ln>
              <a:gradFill>
                <a:gsLst>
                  <a:gs pos="2917">
                    <a:srgbClr val="3A47BA"/>
                  </a:gs>
                  <a:gs pos="30000">
                    <a:srgbClr val="3A47BA"/>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63132C99-BC33-4AC8-9E2A-E51F828FF329}"/>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876564" y="2199623"/>
            <a:ext cx="2774181" cy="3859161"/>
          </a:xfrm>
          <a:prstGeom prst="rect">
            <a:avLst/>
          </a:prstGeom>
        </p:spPr>
      </p:pic>
      <p:pic>
        <p:nvPicPr>
          <p:cNvPr id="14" name="Picture 13">
            <a:extLst>
              <a:ext uri="{FF2B5EF4-FFF2-40B4-BE49-F238E27FC236}">
                <a16:creationId xmlns:a16="http://schemas.microsoft.com/office/drawing/2014/main" id="{38817CD1-204B-4895-A723-5F49709120E4}"/>
              </a:ext>
            </a:extLst>
          </p:cNvPr>
          <p:cNvPicPr>
            <a:picLocks noChangeAspect="1"/>
          </p:cNvPicPr>
          <p:nvPr/>
        </p:nvPicPr>
        <p:blipFill>
          <a:blip r:embed="rId9"/>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814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5" name="Rectangle 24">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1E9BE8-A640-43A2-A1BE-E1EC45C737DD}"/>
              </a:ext>
            </a:extLst>
          </p:cNvPr>
          <p:cNvSpPr>
            <a:spLocks noGrp="1"/>
          </p:cNvSpPr>
          <p:nvPr>
            <p:ph type="title"/>
          </p:nvPr>
        </p:nvSpPr>
        <p:spPr>
          <a:xfrm>
            <a:off x="581192" y="5264487"/>
            <a:ext cx="11029616" cy="718870"/>
          </a:xfrm>
        </p:spPr>
        <p:txBody>
          <a:bodyPr>
            <a:normAutofit/>
          </a:bodyPr>
          <a:lstStyle/>
          <a:p>
            <a:r>
              <a:rPr lang="en-US">
                <a:solidFill>
                  <a:srgbClr val="FFFEFF"/>
                </a:solidFill>
              </a:rPr>
              <a:t>Before we Start</a:t>
            </a:r>
          </a:p>
        </p:txBody>
      </p:sp>
      <p:graphicFrame>
        <p:nvGraphicFramePr>
          <p:cNvPr id="5" name="Content Placeholder 2">
            <a:extLst>
              <a:ext uri="{FF2B5EF4-FFF2-40B4-BE49-F238E27FC236}">
                <a16:creationId xmlns:a16="http://schemas.microsoft.com/office/drawing/2014/main" id="{8427FE22-992E-4C87-86BC-2B8DEAA3E72B}"/>
              </a:ext>
            </a:extLst>
          </p:cNvPr>
          <p:cNvGraphicFramePr>
            <a:graphicFrameLocks noGrp="1"/>
          </p:cNvGraphicFramePr>
          <p:nvPr>
            <p:ph idx="1"/>
            <p:extLst>
              <p:ext uri="{D42A27DB-BD31-4B8C-83A1-F6EECF244321}">
                <p14:modId xmlns:p14="http://schemas.microsoft.com/office/powerpoint/2010/main" val="1406573054"/>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hlinkClick r:id="rId7" action="ppaction://hlinksldjump"/>
            <a:extLst>
              <a:ext uri="{FF2B5EF4-FFF2-40B4-BE49-F238E27FC236}">
                <a16:creationId xmlns:a16="http://schemas.microsoft.com/office/drawing/2014/main" id="{A98D3166-C104-4542-A65E-BCE3FAB3B89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rot="21600000">
            <a:off x="11572068" y="1552890"/>
            <a:ext cx="596926" cy="596926"/>
          </a:xfrm>
          <a:prstGeom prst="rect">
            <a:avLst/>
          </a:prstGeom>
        </p:spPr>
      </p:pic>
      <p:pic>
        <p:nvPicPr>
          <p:cNvPr id="7" name="Picture 6">
            <a:extLst>
              <a:ext uri="{FF2B5EF4-FFF2-40B4-BE49-F238E27FC236}">
                <a16:creationId xmlns:a16="http://schemas.microsoft.com/office/drawing/2014/main" id="{6AF92EAD-E87F-4144-BE73-27A8A4E7469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1577314" y="2541851"/>
            <a:ext cx="594392" cy="594392"/>
          </a:xfrm>
          <a:prstGeom prst="rect">
            <a:avLst/>
          </a:prstGeom>
        </p:spPr>
      </p:pic>
      <p:pic>
        <p:nvPicPr>
          <p:cNvPr id="11" name="Picture 10">
            <a:extLst>
              <a:ext uri="{FF2B5EF4-FFF2-40B4-BE49-F238E27FC236}">
                <a16:creationId xmlns:a16="http://schemas.microsoft.com/office/drawing/2014/main" id="{224C1127-DD69-4AC7-B6C0-46A3B4A5DF44}"/>
              </a:ext>
            </a:extLst>
          </p:cNvPr>
          <p:cNvPicPr>
            <a:picLocks noChangeAspect="1"/>
          </p:cNvPicPr>
          <p:nvPr/>
        </p:nvPicPr>
        <p:blipFill>
          <a:blip r:embed="rId12"/>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93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C0DCF6E-93B1-4C1B-ADC2-A31308E69AF4}"/>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D88B473-3373-4AB4-83EE-299D1D7116E9}"/>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F973B0D7-BADE-4E0D-900B-2EE187C1C8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9to5mac.com/wp-content/uploads/sites/6/2018/09/iphone-enterprise-egnyte.jpg?quality=82&amp;strip=all&amp;w=1000">
            <a:extLst>
              <a:ext uri="{FF2B5EF4-FFF2-40B4-BE49-F238E27FC236}">
                <a16:creationId xmlns:a16="http://schemas.microsoft.com/office/drawing/2014/main" id="{B0200B2D-03E8-4E59-AC75-B99D11B1F62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5818"/>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8017AA-BDD9-45FB-95C4-0A637308A8E6}"/>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dirty="0">
                <a:solidFill>
                  <a:srgbClr val="FFFFFF"/>
                </a:solidFill>
              </a:rPr>
              <a:t>Why Siri?</a:t>
            </a:r>
          </a:p>
        </p:txBody>
      </p:sp>
      <p:grpSp>
        <p:nvGrpSpPr>
          <p:cNvPr id="85" name="Group 84">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6" name="Rectangle 85">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BF47E561-4F99-4AE2-A268-1D407DF7F941}"/>
              </a:ext>
            </a:extLst>
          </p:cNvPr>
          <p:cNvSpPr txBox="1"/>
          <p:nvPr/>
        </p:nvSpPr>
        <p:spPr>
          <a:xfrm>
            <a:off x="7400925" y="6505575"/>
            <a:ext cx="4308475" cy="307777"/>
          </a:xfrm>
          <a:prstGeom prst="rect">
            <a:avLst/>
          </a:prstGeom>
          <a:noFill/>
        </p:spPr>
        <p:txBody>
          <a:bodyPr wrap="square" rtlCol="0">
            <a:spAutoFit/>
          </a:bodyPr>
          <a:lstStyle/>
          <a:p>
            <a:pPr algn="r"/>
            <a:r>
              <a:rPr lang="en-US" sz="1400" dirty="0"/>
              <a:t>*Source: 9to5mac.com</a:t>
            </a:r>
          </a:p>
        </p:txBody>
      </p:sp>
      <p:pic>
        <p:nvPicPr>
          <p:cNvPr id="16" name="Picture 15">
            <a:extLst>
              <a:ext uri="{FF2B5EF4-FFF2-40B4-BE49-F238E27FC236}">
                <a16:creationId xmlns:a16="http://schemas.microsoft.com/office/drawing/2014/main" id="{2FE26A42-E6C1-4D3A-A212-876C49A1FE9C}"/>
              </a:ext>
            </a:extLst>
          </p:cNvPr>
          <p:cNvPicPr>
            <a:picLocks noChangeAspect="1"/>
          </p:cNvPicPr>
          <p:nvPr/>
        </p:nvPicPr>
        <p:blipFill>
          <a:blip r:embed="rId3"/>
          <a:stretch>
            <a:fillRect/>
          </a:stretch>
        </p:blipFill>
        <p:spPr>
          <a:xfrm>
            <a:off x="11672737" y="6343638"/>
            <a:ext cx="453309" cy="4435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2542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7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3" name="Rectangle 7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7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7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6" name="Rectangle 7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 descr="https://miro.medium.com/max/700/0*i4zJ5w1wUShy0o9e">
            <a:extLst>
              <a:ext uri="{FF2B5EF4-FFF2-40B4-BE49-F238E27FC236}">
                <a16:creationId xmlns:a16="http://schemas.microsoft.com/office/drawing/2014/main" id="{43AA7F88-CD92-4B8A-B724-3374D6FFC8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1166" y="1644871"/>
            <a:ext cx="6518800" cy="3862388"/>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8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B83668-F720-4D40-87F7-A815EBF5D71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How do we do it?</a:t>
            </a:r>
          </a:p>
        </p:txBody>
      </p:sp>
    </p:spTree>
    <p:extLst>
      <p:ext uri="{BB962C8B-B14F-4D97-AF65-F5344CB8AC3E}">
        <p14:creationId xmlns:p14="http://schemas.microsoft.com/office/powerpoint/2010/main" val="6504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7"/>
                                        </p:tgtEl>
                                        <p:attrNameLst>
                                          <p:attrName>style.visibility</p:attrName>
                                        </p:attrNameLst>
                                      </p:cBhvr>
                                      <p:to>
                                        <p:strVal val="visible"/>
                                      </p:to>
                                    </p:set>
                                    <p:animEffect transition="in" filter="fade">
                                      <p:cBhvr>
                                        <p:cTn id="7" dur="500"/>
                                        <p:tgtEl>
                                          <p:spTgt spid="2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CC6C-9435-4656-B06E-01E5642FA91F}"/>
              </a:ext>
            </a:extLst>
          </p:cNvPr>
          <p:cNvSpPr>
            <a:spLocks noGrp="1"/>
          </p:cNvSpPr>
          <p:nvPr>
            <p:ph type="title"/>
          </p:nvPr>
        </p:nvSpPr>
        <p:spPr>
          <a:xfrm>
            <a:off x="581192" y="702156"/>
            <a:ext cx="11029616" cy="1013800"/>
          </a:xfrm>
        </p:spPr>
        <p:txBody>
          <a:bodyPr>
            <a:normAutofit/>
          </a:bodyPr>
          <a:lstStyle/>
          <a:p>
            <a:r>
              <a:rPr lang="en-US">
                <a:solidFill>
                  <a:srgbClr val="FFFEFF"/>
                </a:solidFill>
              </a:rPr>
              <a:t>Different types of SIRI + Flow	</a:t>
            </a:r>
          </a:p>
        </p:txBody>
      </p:sp>
      <p:graphicFrame>
        <p:nvGraphicFramePr>
          <p:cNvPr id="4" name="Content Placeholder 3">
            <a:extLst>
              <a:ext uri="{FF2B5EF4-FFF2-40B4-BE49-F238E27FC236}">
                <a16:creationId xmlns:a16="http://schemas.microsoft.com/office/drawing/2014/main" id="{AF798EC1-598A-4A88-82AE-71B0DCFCE39C}"/>
              </a:ext>
            </a:extLst>
          </p:cNvPr>
          <p:cNvGraphicFramePr>
            <a:graphicFrameLocks noGrp="1"/>
          </p:cNvGraphicFramePr>
          <p:nvPr>
            <p:ph idx="1"/>
            <p:extLst>
              <p:ext uri="{D42A27DB-BD31-4B8C-83A1-F6EECF244321}">
                <p14:modId xmlns:p14="http://schemas.microsoft.com/office/powerpoint/2010/main" val="2094194327"/>
              </p:ext>
            </p:extLst>
          </p:nvPr>
        </p:nvGraphicFramePr>
        <p:xfrm>
          <a:off x="581025" y="2325143"/>
          <a:ext cx="11029951" cy="4215892"/>
        </p:xfrm>
        <a:graphic>
          <a:graphicData uri="http://schemas.openxmlformats.org/drawingml/2006/table">
            <a:tbl>
              <a:tblPr firstRow="1" bandRow="1">
                <a:tableStyleId>{5C22544A-7EE6-4342-B048-85BDC9FD1C3A}</a:tableStyleId>
              </a:tblPr>
              <a:tblGrid>
                <a:gridCol w="4412356">
                  <a:extLst>
                    <a:ext uri="{9D8B030D-6E8A-4147-A177-3AD203B41FA5}">
                      <a16:colId xmlns:a16="http://schemas.microsoft.com/office/drawing/2014/main" val="3876430832"/>
                    </a:ext>
                  </a:extLst>
                </a:gridCol>
                <a:gridCol w="6617595">
                  <a:extLst>
                    <a:ext uri="{9D8B030D-6E8A-4147-A177-3AD203B41FA5}">
                      <a16:colId xmlns:a16="http://schemas.microsoft.com/office/drawing/2014/main" val="1598406968"/>
                    </a:ext>
                  </a:extLst>
                </a:gridCol>
              </a:tblGrid>
              <a:tr h="724164">
                <a:tc>
                  <a:txBody>
                    <a:bodyPr/>
                    <a:lstStyle/>
                    <a:p>
                      <a:r>
                        <a:rPr lang="en-US" sz="3200">
                          <a:latin typeface="Segoe UI" panose="020B0502040204020203" pitchFamily="34" charset="0"/>
                          <a:cs typeface="Segoe UI" panose="020B0502040204020203" pitchFamily="34" charset="0"/>
                        </a:rPr>
                        <a:t>Input</a:t>
                      </a:r>
                    </a:p>
                  </a:txBody>
                  <a:tcPr marL="164583" marR="164583" marT="82291" marB="82291"/>
                </a:tc>
                <a:tc>
                  <a:txBody>
                    <a:bodyPr/>
                    <a:lstStyle/>
                    <a:p>
                      <a:r>
                        <a:rPr lang="en-US" sz="3200">
                          <a:latin typeface="Segoe UI" panose="020B0502040204020203" pitchFamily="34" charset="0"/>
                          <a:cs typeface="Segoe UI" panose="020B0502040204020203" pitchFamily="34" charset="0"/>
                        </a:rPr>
                        <a:t>Output</a:t>
                      </a:r>
                    </a:p>
                  </a:txBody>
                  <a:tcPr marL="164583" marR="164583" marT="82291" marB="82291"/>
                </a:tc>
                <a:extLst>
                  <a:ext uri="{0D108BD9-81ED-4DB2-BD59-A6C34878D82A}">
                    <a16:rowId xmlns:a16="http://schemas.microsoft.com/office/drawing/2014/main" val="783726572"/>
                  </a:ext>
                </a:extLst>
              </a:tr>
              <a:tr h="724164">
                <a:tc>
                  <a:txBody>
                    <a:bodyPr/>
                    <a:lstStyle/>
                    <a:p>
                      <a:r>
                        <a:rPr lang="en-US" sz="3200">
                          <a:latin typeface="Segoe UI" panose="020B0502040204020203" pitchFamily="34" charset="0"/>
                          <a:cs typeface="Segoe UI" panose="020B0502040204020203" pitchFamily="34" charset="0"/>
                        </a:rPr>
                        <a:t>No inputs</a:t>
                      </a:r>
                    </a:p>
                  </a:txBody>
                  <a:tcPr marL="164583" marR="164583" marT="82291" marB="8229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a:latin typeface="Segoe UI" panose="020B0502040204020203" pitchFamily="34" charset="0"/>
                          <a:cs typeface="Segoe UI" panose="020B0502040204020203" pitchFamily="34" charset="0"/>
                        </a:rPr>
                        <a:t>Trigger Flow + Run action/s</a:t>
                      </a:r>
                    </a:p>
                  </a:txBody>
                  <a:tcPr marL="164583" marR="164583" marT="82291" marB="82291"/>
                </a:tc>
                <a:extLst>
                  <a:ext uri="{0D108BD9-81ED-4DB2-BD59-A6C34878D82A}">
                    <a16:rowId xmlns:a16="http://schemas.microsoft.com/office/drawing/2014/main" val="622516524"/>
                  </a:ext>
                </a:extLst>
              </a:tr>
              <a:tr h="724164">
                <a:tc>
                  <a:txBody>
                    <a:bodyPr/>
                    <a:lstStyle/>
                    <a:p>
                      <a:r>
                        <a:rPr lang="en-US" sz="3200">
                          <a:latin typeface="Segoe UI" panose="020B0502040204020203" pitchFamily="34" charset="0"/>
                          <a:cs typeface="Segoe UI" panose="020B0502040204020203" pitchFamily="34" charset="0"/>
                        </a:rPr>
                        <a:t>Some input/s</a:t>
                      </a:r>
                    </a:p>
                  </a:txBody>
                  <a:tcPr marL="164583" marR="164583" marT="82291" marB="8229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a:latin typeface="Segoe UI" panose="020B0502040204020203" pitchFamily="34" charset="0"/>
                          <a:cs typeface="Segoe UI" panose="020B0502040204020203" pitchFamily="34" charset="0"/>
                        </a:rPr>
                        <a:t>Trigger Flow + Use Input to do something + Run action/s</a:t>
                      </a:r>
                    </a:p>
                  </a:txBody>
                  <a:tcPr marL="164583" marR="164583" marT="82291" marB="82291"/>
                </a:tc>
                <a:extLst>
                  <a:ext uri="{0D108BD9-81ED-4DB2-BD59-A6C34878D82A}">
                    <a16:rowId xmlns:a16="http://schemas.microsoft.com/office/drawing/2014/main" val="829336852"/>
                  </a:ext>
                </a:extLst>
              </a:tr>
              <a:tr h="1217912">
                <a:tc>
                  <a:txBody>
                    <a:bodyPr/>
                    <a:lstStyle/>
                    <a:p>
                      <a:r>
                        <a:rPr lang="en-US" sz="3200">
                          <a:latin typeface="Segoe UI" panose="020B0502040204020203" pitchFamily="34" charset="0"/>
                          <a:cs typeface="Segoe UI" panose="020B0502040204020203" pitchFamily="34" charset="0"/>
                        </a:rPr>
                        <a:t>Some input/s</a:t>
                      </a:r>
                    </a:p>
                  </a:txBody>
                  <a:tcPr marL="164583" marR="164583" marT="82291" marB="8229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a:latin typeface="Segoe UI" panose="020B0502040204020203" pitchFamily="34" charset="0"/>
                          <a:cs typeface="Segoe UI" panose="020B0502040204020203" pitchFamily="34" charset="0"/>
                        </a:rPr>
                        <a:t>Trigger Flow + Use Input to do something +Run action and send back response.</a:t>
                      </a:r>
                    </a:p>
                  </a:txBody>
                  <a:tcPr marL="164583" marR="164583" marT="82291" marB="82291"/>
                </a:tc>
                <a:extLst>
                  <a:ext uri="{0D108BD9-81ED-4DB2-BD59-A6C34878D82A}">
                    <a16:rowId xmlns:a16="http://schemas.microsoft.com/office/drawing/2014/main" val="1139122039"/>
                  </a:ext>
                </a:extLst>
              </a:tr>
            </a:tbl>
          </a:graphicData>
        </a:graphic>
      </p:graphicFrame>
    </p:spTree>
    <p:extLst>
      <p:ext uri="{BB962C8B-B14F-4D97-AF65-F5344CB8AC3E}">
        <p14:creationId xmlns:p14="http://schemas.microsoft.com/office/powerpoint/2010/main" val="390919331"/>
      </p:ext>
    </p:extLst>
  </p:cSld>
  <p:clrMapOvr>
    <a:masterClrMapping/>
  </p:clrMapOvr>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GSK ">
  <a:themeElements>
    <a:clrScheme name="GSK 2017 4">
      <a:dk1>
        <a:srgbClr val="544F40"/>
      </a:dk1>
      <a:lt1>
        <a:srgbClr val="FFFFFF"/>
      </a:lt1>
      <a:dk2>
        <a:srgbClr val="15717D"/>
      </a:dk2>
      <a:lt2>
        <a:srgbClr val="F36633"/>
      </a:lt2>
      <a:accent1>
        <a:srgbClr val="F36633"/>
      </a:accent1>
      <a:accent2>
        <a:srgbClr val="544F40"/>
      </a:accent2>
      <a:accent3>
        <a:srgbClr val="008A00"/>
      </a:accent3>
      <a:accent4>
        <a:srgbClr val="BC1077"/>
      </a:accent4>
      <a:accent5>
        <a:srgbClr val="40488D"/>
      </a:accent5>
      <a:accent6>
        <a:srgbClr val="ED003C"/>
      </a:accent6>
      <a:hlink>
        <a:srgbClr val="F36633"/>
      </a:hlink>
      <a:folHlink>
        <a:srgbClr val="F36633"/>
      </a:folHlink>
    </a:clrScheme>
    <a:fontScheme name="GS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a:tailEn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0975" indent="-180975" eaLnBrk="0" fontAlgn="auto" hangingPunct="0">
          <a:spcBef>
            <a:spcPts val="0"/>
          </a:spcBef>
          <a:spcAft>
            <a:spcPts val="0"/>
          </a:spcAft>
          <a:buClr>
            <a:schemeClr val="bg1"/>
          </a:buClr>
          <a:buFont typeface="Arial" pitchFamily="34" charset="0"/>
          <a:buChar char="–"/>
          <a:defRPr sz="1200" b="1" kern="0" dirty="0" err="1" smtClean="0">
            <a:solidFill>
              <a:srgbClr val="FFFFFF"/>
            </a:solidFill>
            <a:latin typeface="Arial"/>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buClr>
            <a:schemeClr val="tx1"/>
          </a:buClr>
          <a:buFont typeface="Arial" pitchFamily="34" charset="0"/>
          <a:buChar char="–"/>
          <a:defRPr sz="1200" dirty="0" err="1" smtClean="0"/>
        </a:defPPr>
      </a:lstStyle>
    </a:txDef>
  </a:objectDefaults>
  <a:extraClrSchemeLst/>
  <a:extLst>
    <a:ext uri="{05A4C25C-085E-4340-85A3-A5531E510DB2}">
      <thm15:themeFamily xmlns:thm15="http://schemas.microsoft.com/office/thememl/2012/main" name="GSK_16x9 PowerPoint_V1_20170629" id="{B8F049B3-8A91-4FD3-B156-B44F80C0BC27}" vid="{B103CDC2-14D8-4A5C-86DD-96EA2A18BF34}"/>
    </a:ext>
  </a:extLst>
</a:theme>
</file>

<file path=ppt/theme/theme3.xml><?xml version="1.0" encoding="utf-8"?>
<a:theme xmlns:a="http://schemas.openxmlformats.org/drawingml/2006/main" name="1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4.xml><?xml version="1.0" encoding="utf-8"?>
<a:theme xmlns:a="http://schemas.openxmlformats.org/drawingml/2006/main" name="Dividend">
  <a:themeElements>
    <a:clrScheme name="That API Guy">
      <a:dk1>
        <a:srgbClr val="3A47BA"/>
      </a:dk1>
      <a:lt1>
        <a:sysClr val="window" lastClr="FFFFFF"/>
      </a:lt1>
      <a:dk2>
        <a:srgbClr val="3D3D3D"/>
      </a:dk2>
      <a:lt2>
        <a:srgbClr val="EBEBEB"/>
      </a:lt2>
      <a:accent1>
        <a:srgbClr val="3A47BA"/>
      </a:accent1>
      <a:accent2>
        <a:srgbClr val="742775"/>
      </a:accent2>
      <a:accent3>
        <a:srgbClr val="7B7B7B"/>
      </a:accent3>
      <a:accent4>
        <a:srgbClr val="0066FF"/>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gs xmlns="afff23e2-e452-442e-9e2a-7f5de0caac75" xsi:nil="true"/>
    <_DCDateCreated xmlns="http://schemas.microsoft.com/sharepoint/v3/fields"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51D199278E03EE48B73E1FA1DC669774" ma:contentTypeVersion="10" ma:contentTypeDescription="Create a new document." ma:contentTypeScope="" ma:versionID="af8fdaf23c5b4ec628227630b6d0703c">
  <xsd:schema xmlns:xsd="http://www.w3.org/2001/XMLSchema" xmlns:xs="http://www.w3.org/2001/XMLSchema" xmlns:p="http://schemas.microsoft.com/office/2006/metadata/properties" xmlns:ns3="afff23e2-e452-442e-9e2a-7f5de0caac75" xmlns:ns4="af190666-d786-4e21-84a2-0d0516a684e0" xmlns:ns5="http://schemas.microsoft.com/sharepoint/v3/fields" targetNamespace="http://schemas.microsoft.com/office/2006/metadata/properties" ma:root="true" ma:fieldsID="dea9980b7038ecfd2fac75d2bddbee3b" ns3:_="" ns4:_="" ns5:_="">
    <xsd:import namespace="afff23e2-e452-442e-9e2a-7f5de0caac75"/>
    <xsd:import namespace="af190666-d786-4e21-84a2-0d0516a684e0"/>
    <xsd:import namespace="http://schemas.microsoft.com/sharepoint/v3/fields"/>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4:_dlc_DocId" minOccurs="0"/>
                <xsd:element ref="ns4:_dlc_DocIdUrl" minOccurs="0"/>
                <xsd:element ref="ns4:_dlc_DocIdPersistId" minOccurs="0"/>
                <xsd:element ref="ns5:_DCDateCreated" minOccurs="0"/>
                <xsd:element ref="ns3: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23e2-e452-442e-9e2a-7f5de0caac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Tags" ma:index="20" nillable="true" ma:displayName="Tags" ma:internalName="Tag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190666-d786-4e21-84a2-0d0516a684e0" elementFormDefault="qualified">
    <xsd:import namespace="http://schemas.microsoft.com/office/2006/documentManagement/types"/>
    <xsd:import namespace="http://schemas.microsoft.com/office/infopath/2007/PartnerControls"/>
    <xsd:element name="_dlc_DocId" ma:index="16" nillable="true" ma:displayName="Document ID Value" ma:description="The value of the document ID assigned to this item."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19"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fff23e2-e452-442e-9e2a-7f5de0caac75"/>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schemas.microsoft.com/sharepoint/v3/fields"/>
    <ds:schemaRef ds:uri="af190666-d786-4e21-84a2-0d0516a684e0"/>
    <ds:schemaRef ds:uri="http://www.w3.org/XML/1998/namespace"/>
    <ds:schemaRef ds:uri="http://purl.org/dc/dcmitype/"/>
  </ds:schemaRefs>
</ds:datastoreItem>
</file>

<file path=customXml/itemProps3.xml><?xml version="1.0" encoding="utf-8"?>
<ds:datastoreItem xmlns:ds="http://schemas.openxmlformats.org/officeDocument/2006/customXml" ds:itemID="{53A6E40A-9D96-4291-B77C-C03E26846F05}">
  <ds:schemaRefs>
    <ds:schemaRef ds:uri="http://schemas.microsoft.com/sharepoint/events"/>
  </ds:schemaRefs>
</ds:datastoreItem>
</file>

<file path=customXml/itemProps4.xml><?xml version="1.0" encoding="utf-8"?>
<ds:datastoreItem xmlns:ds="http://schemas.openxmlformats.org/officeDocument/2006/customXml" ds:itemID="{9C5D8BF2-04B1-4816-BF28-6269BF8B0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f23e2-e452-442e-9e2a-7f5de0caac75"/>
    <ds:schemaRef ds:uri="af190666-d786-4e21-84a2-0d0516a684e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1749</TotalTime>
  <Words>482</Words>
  <Application>Microsoft Office PowerPoint</Application>
  <PresentationFormat>Widescreen</PresentationFormat>
  <Paragraphs>63</Paragraphs>
  <Slides>14</Slides>
  <Notes>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14</vt:i4>
      </vt:variant>
    </vt:vector>
  </HeadingPairs>
  <TitlesOfParts>
    <vt:vector size="28" baseType="lpstr">
      <vt:lpstr>Arial</vt:lpstr>
      <vt:lpstr>Calibri</vt:lpstr>
      <vt:lpstr>Calibri Light</vt:lpstr>
      <vt:lpstr>Consolas</vt:lpstr>
      <vt:lpstr>Gill Sans MT</vt:lpstr>
      <vt:lpstr>Segoe UI</vt:lpstr>
      <vt:lpstr>Segoe UI Semibold</vt:lpstr>
      <vt:lpstr>Wingdings</vt:lpstr>
      <vt:lpstr>Wingdings 2</vt:lpstr>
      <vt:lpstr>9-51038_Microsoft Buisness Applications Summit Template</vt:lpstr>
      <vt:lpstr>GSK </vt:lpstr>
      <vt:lpstr>1_9-51038_Microsoft Buisness Applications Summit Template</vt:lpstr>
      <vt:lpstr>Dividend</vt:lpstr>
      <vt:lpstr>Office Theme</vt:lpstr>
      <vt:lpstr>Connecting voice assistants to flow</vt:lpstr>
      <vt:lpstr>Thanks to our Sponsors!</vt:lpstr>
      <vt:lpstr>More Fun Stuff</vt:lpstr>
      <vt:lpstr>We do Request that…</vt:lpstr>
      <vt:lpstr>About me</vt:lpstr>
      <vt:lpstr>Before we Start</vt:lpstr>
      <vt:lpstr>Why Siri?</vt:lpstr>
      <vt:lpstr>How do we do it?</vt:lpstr>
      <vt:lpstr>Different types of SIRI + Flow </vt:lpstr>
      <vt:lpstr>Demo time</vt:lpstr>
      <vt:lpstr>Other Use cases</vt:lpstr>
      <vt:lpstr>Learning Resources</vt:lpstr>
      <vt:lpstr>Alexa, How do we do it?</vt:lpstr>
      <vt:lpstr>We do Request that…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Bavishi</dc:creator>
  <cp:lastModifiedBy>Vivek Bavishi</cp:lastModifiedBy>
  <cp:revision>1</cp:revision>
  <dcterms:created xsi:type="dcterms:W3CDTF">2019-08-03T02:11:12Z</dcterms:created>
  <dcterms:modified xsi:type="dcterms:W3CDTF">2019-09-21T16:49:59Z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0x01010051D199278E03EE48B73E1FA1DC669774</vt:lpwstr>
  </property>
</Properties>
</file>